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5" r:id="rId4"/>
  </p:sldMasterIdLst>
  <p:notesMasterIdLst>
    <p:notesMasterId r:id="rId12"/>
  </p:notesMasterIdLst>
  <p:handoutMasterIdLst>
    <p:handoutMasterId r:id="rId13"/>
  </p:handoutMasterIdLst>
  <p:sldIdLst>
    <p:sldId id="256" r:id="rId5"/>
    <p:sldId id="328" r:id="rId6"/>
    <p:sldId id="330" r:id="rId7"/>
    <p:sldId id="329" r:id="rId8"/>
    <p:sldId id="331" r:id="rId9"/>
    <p:sldId id="326" r:id="rId10"/>
    <p:sldId id="327" r:id="rId11"/>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e"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E09F3B-DBB4-482F-97DF-37BF779E0304}" v="22" dt="2022-02-13T13:44:17.4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4" autoAdjust="0"/>
  </p:normalViewPr>
  <p:slideViewPr>
    <p:cSldViewPr snapToGrid="0">
      <p:cViewPr varScale="1">
        <p:scale>
          <a:sx n="65" d="100"/>
          <a:sy n="65" d="100"/>
        </p:scale>
        <p:origin x="716" y="46"/>
      </p:cViewPr>
      <p:guideLst>
        <p:guide orient="horz" pos="4128"/>
        <p:guide pos="288"/>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 Caterino" userId="5f93acb328d83273" providerId="LiveId" clId="{D4E09F3B-DBB4-482F-97DF-37BF779E0304}"/>
    <pc:docChg chg="undo custSel addSld delSld modSld sldOrd">
      <pc:chgData name="Luca Caterino" userId="5f93acb328d83273" providerId="LiveId" clId="{D4E09F3B-DBB4-482F-97DF-37BF779E0304}" dt="2022-02-14T09:45:13.638" v="2745" actId="20577"/>
      <pc:docMkLst>
        <pc:docMk/>
      </pc:docMkLst>
      <pc:sldChg chg="addSp modSp mod">
        <pc:chgData name="Luca Caterino" userId="5f93acb328d83273" providerId="LiveId" clId="{D4E09F3B-DBB4-482F-97DF-37BF779E0304}" dt="2022-02-11T13:07:05.110" v="1408" actId="114"/>
        <pc:sldMkLst>
          <pc:docMk/>
          <pc:sldMk cId="4209711902" sldId="256"/>
        </pc:sldMkLst>
        <pc:spChg chg="mod">
          <ac:chgData name="Luca Caterino" userId="5f93acb328d83273" providerId="LiveId" clId="{D4E09F3B-DBB4-482F-97DF-37BF779E0304}" dt="2022-02-11T13:07:05.110" v="1408" actId="114"/>
          <ac:spMkLst>
            <pc:docMk/>
            <pc:sldMk cId="4209711902" sldId="256"/>
            <ac:spMk id="2" creationId="{F3AA242D-B507-4381-A8CB-EFA346570379}"/>
          </ac:spMkLst>
        </pc:spChg>
        <pc:spChg chg="add mod">
          <ac:chgData name="Luca Caterino" userId="5f93acb328d83273" providerId="LiveId" clId="{D4E09F3B-DBB4-482F-97DF-37BF779E0304}" dt="2022-02-10T17:00:57.648" v="1245" actId="207"/>
          <ac:spMkLst>
            <pc:docMk/>
            <pc:sldMk cId="4209711902" sldId="256"/>
            <ac:spMk id="3" creationId="{E7BB89CA-2D3F-4EE5-994F-E05B81A24851}"/>
          </ac:spMkLst>
        </pc:spChg>
        <pc:picChg chg="mod">
          <ac:chgData name="Luca Caterino" userId="5f93acb328d83273" providerId="LiveId" clId="{D4E09F3B-DBB4-482F-97DF-37BF779E0304}" dt="2022-02-10T17:00:00.848" v="1204" actId="14100"/>
          <ac:picMkLst>
            <pc:docMk/>
            <pc:sldMk cId="4209711902" sldId="256"/>
            <ac:picMk id="4" creationId="{424717DA-0300-4297-B453-65314C5BEA09}"/>
          </ac:picMkLst>
        </pc:picChg>
      </pc:sldChg>
      <pc:sldChg chg="modSp del mod">
        <pc:chgData name="Luca Caterino" userId="5f93acb328d83273" providerId="LiveId" clId="{D4E09F3B-DBB4-482F-97DF-37BF779E0304}" dt="2022-02-11T13:51:57.054" v="1681" actId="47"/>
        <pc:sldMkLst>
          <pc:docMk/>
          <pc:sldMk cId="1789873386" sldId="301"/>
        </pc:sldMkLst>
        <pc:spChg chg="mod">
          <ac:chgData name="Luca Caterino" userId="5f93acb328d83273" providerId="LiveId" clId="{D4E09F3B-DBB4-482F-97DF-37BF779E0304}" dt="2022-02-11T13:41:18.780" v="1653" actId="108"/>
          <ac:spMkLst>
            <pc:docMk/>
            <pc:sldMk cId="1789873386" sldId="301"/>
            <ac:spMk id="3" creationId="{6A7BD30D-629F-49D4-AE04-2D99B365E4B8}"/>
          </ac:spMkLst>
        </pc:spChg>
      </pc:sldChg>
      <pc:sldChg chg="del">
        <pc:chgData name="Luca Caterino" userId="5f93acb328d83273" providerId="LiveId" clId="{D4E09F3B-DBB4-482F-97DF-37BF779E0304}" dt="2022-02-10T09:05:26.446" v="5" actId="47"/>
        <pc:sldMkLst>
          <pc:docMk/>
          <pc:sldMk cId="1622464486" sldId="309"/>
        </pc:sldMkLst>
      </pc:sldChg>
      <pc:sldChg chg="del">
        <pc:chgData name="Luca Caterino" userId="5f93acb328d83273" providerId="LiveId" clId="{D4E09F3B-DBB4-482F-97DF-37BF779E0304}" dt="2022-02-10T09:04:27.439" v="2" actId="47"/>
        <pc:sldMkLst>
          <pc:docMk/>
          <pc:sldMk cId="985652234" sldId="319"/>
        </pc:sldMkLst>
      </pc:sldChg>
      <pc:sldChg chg="del">
        <pc:chgData name="Luca Caterino" userId="5f93acb328d83273" providerId="LiveId" clId="{D4E09F3B-DBB4-482F-97DF-37BF779E0304}" dt="2022-02-10T09:04:22.320" v="1" actId="47"/>
        <pc:sldMkLst>
          <pc:docMk/>
          <pc:sldMk cId="3409159213" sldId="321"/>
        </pc:sldMkLst>
      </pc:sldChg>
      <pc:sldChg chg="del">
        <pc:chgData name="Luca Caterino" userId="5f93acb328d83273" providerId="LiveId" clId="{D4E09F3B-DBB4-482F-97DF-37BF779E0304}" dt="2022-02-10T09:04:18.583" v="0" actId="47"/>
        <pc:sldMkLst>
          <pc:docMk/>
          <pc:sldMk cId="1682042279" sldId="323"/>
        </pc:sldMkLst>
      </pc:sldChg>
      <pc:sldChg chg="del">
        <pc:chgData name="Luca Caterino" userId="5f93acb328d83273" providerId="LiveId" clId="{D4E09F3B-DBB4-482F-97DF-37BF779E0304}" dt="2022-02-10T09:05:07.830" v="3" actId="47"/>
        <pc:sldMkLst>
          <pc:docMk/>
          <pc:sldMk cId="671814808" sldId="324"/>
        </pc:sldMkLst>
      </pc:sldChg>
      <pc:sldChg chg="del">
        <pc:chgData name="Luca Caterino" userId="5f93acb328d83273" providerId="LiveId" clId="{D4E09F3B-DBB4-482F-97DF-37BF779E0304}" dt="2022-02-10T09:05:11.301" v="4" actId="47"/>
        <pc:sldMkLst>
          <pc:docMk/>
          <pc:sldMk cId="1797877074" sldId="325"/>
        </pc:sldMkLst>
      </pc:sldChg>
      <pc:sldChg chg="addSp delSp modSp mod">
        <pc:chgData name="Luca Caterino" userId="5f93acb328d83273" providerId="LiveId" clId="{D4E09F3B-DBB4-482F-97DF-37BF779E0304}" dt="2022-02-14T08:58:51.817" v="2718" actId="113"/>
        <pc:sldMkLst>
          <pc:docMk/>
          <pc:sldMk cId="139646549" sldId="326"/>
        </pc:sldMkLst>
        <pc:spChg chg="add del">
          <ac:chgData name="Luca Caterino" userId="5f93acb328d83273" providerId="LiveId" clId="{D4E09F3B-DBB4-482F-97DF-37BF779E0304}" dt="2022-02-10T12:35:12.320" v="9"/>
          <ac:spMkLst>
            <pc:docMk/>
            <pc:sldMk cId="139646549" sldId="326"/>
            <ac:spMk id="2" creationId="{D25DB3C4-918F-4CE2-97BC-D02F8B4B3252}"/>
          </ac:spMkLst>
        </pc:spChg>
        <pc:spChg chg="mod">
          <ac:chgData name="Luca Caterino" userId="5f93acb328d83273" providerId="LiveId" clId="{D4E09F3B-DBB4-482F-97DF-37BF779E0304}" dt="2022-02-13T13:08:42.279" v="2197" actId="5793"/>
          <ac:spMkLst>
            <pc:docMk/>
            <pc:sldMk cId="139646549" sldId="326"/>
            <ac:spMk id="4" creationId="{1D5A4A71-BF4C-4D5C-BFC7-87532A78DCB1}"/>
          </ac:spMkLst>
        </pc:spChg>
        <pc:spChg chg="del mod">
          <ac:chgData name="Luca Caterino" userId="5f93acb328d83273" providerId="LiveId" clId="{D4E09F3B-DBB4-482F-97DF-37BF779E0304}" dt="2022-02-11T13:49:39.210" v="1654" actId="478"/>
          <ac:spMkLst>
            <pc:docMk/>
            <pc:sldMk cId="139646549" sldId="326"/>
            <ac:spMk id="5" creationId="{192DC2B5-5E26-4712-A72B-C467FF94253F}"/>
          </ac:spMkLst>
        </pc:spChg>
        <pc:spChg chg="add del mod">
          <ac:chgData name="Luca Caterino" userId="5f93acb328d83273" providerId="LiveId" clId="{D4E09F3B-DBB4-482F-97DF-37BF779E0304}" dt="2022-02-11T13:49:42.828" v="1655" actId="478"/>
          <ac:spMkLst>
            <pc:docMk/>
            <pc:sldMk cId="139646549" sldId="326"/>
            <ac:spMk id="7" creationId="{FF35092D-FA2F-4B1F-8A60-F77181FC4683}"/>
          </ac:spMkLst>
        </pc:spChg>
        <pc:spChg chg="add mod">
          <ac:chgData name="Luca Caterino" userId="5f93acb328d83273" providerId="LiveId" clId="{D4E09F3B-DBB4-482F-97DF-37BF779E0304}" dt="2022-02-14T08:58:51.817" v="2718" actId="113"/>
          <ac:spMkLst>
            <pc:docMk/>
            <pc:sldMk cId="139646549" sldId="326"/>
            <ac:spMk id="9" creationId="{33EFEF9B-714D-4619-AD18-027795627B50}"/>
          </ac:spMkLst>
        </pc:spChg>
      </pc:sldChg>
      <pc:sldChg chg="addSp delSp modSp mod">
        <pc:chgData name="Luca Caterino" userId="5f93acb328d83273" providerId="LiveId" clId="{D4E09F3B-DBB4-482F-97DF-37BF779E0304}" dt="2022-02-14T09:00:16.392" v="2719" actId="207"/>
        <pc:sldMkLst>
          <pc:docMk/>
          <pc:sldMk cId="939463953" sldId="327"/>
        </pc:sldMkLst>
        <pc:spChg chg="add del mod">
          <ac:chgData name="Luca Caterino" userId="5f93acb328d83273" providerId="LiveId" clId="{D4E09F3B-DBB4-482F-97DF-37BF779E0304}" dt="2022-02-11T14:00:26.746" v="1701" actId="478"/>
          <ac:spMkLst>
            <pc:docMk/>
            <pc:sldMk cId="939463953" sldId="327"/>
            <ac:spMk id="3" creationId="{C22259DB-E99F-48A7-A92B-8BC4CD2D7EA4}"/>
          </ac:spMkLst>
        </pc:spChg>
        <pc:spChg chg="mod">
          <ac:chgData name="Luca Caterino" userId="5f93acb328d83273" providerId="LiveId" clId="{D4E09F3B-DBB4-482F-97DF-37BF779E0304}" dt="2022-02-13T13:09:05.833" v="2248" actId="20577"/>
          <ac:spMkLst>
            <pc:docMk/>
            <pc:sldMk cId="939463953" sldId="327"/>
            <ac:spMk id="4" creationId="{1D5A4A71-BF4C-4D5C-BFC7-87532A78DCB1}"/>
          </ac:spMkLst>
        </pc:spChg>
        <pc:spChg chg="del">
          <ac:chgData name="Luca Caterino" userId="5f93acb328d83273" providerId="LiveId" clId="{D4E09F3B-DBB4-482F-97DF-37BF779E0304}" dt="2022-02-11T14:00:23.035" v="1700" actId="478"/>
          <ac:spMkLst>
            <pc:docMk/>
            <pc:sldMk cId="939463953" sldId="327"/>
            <ac:spMk id="5" creationId="{192DC2B5-5E26-4712-A72B-C467FF94253F}"/>
          </ac:spMkLst>
        </pc:spChg>
        <pc:spChg chg="add mod">
          <ac:chgData name="Luca Caterino" userId="5f93acb328d83273" providerId="LiveId" clId="{D4E09F3B-DBB4-482F-97DF-37BF779E0304}" dt="2022-02-14T09:00:16.392" v="2719" actId="207"/>
          <ac:spMkLst>
            <pc:docMk/>
            <pc:sldMk cId="939463953" sldId="327"/>
            <ac:spMk id="8" creationId="{C8BDE453-C381-41CF-A702-8C49D7572C4F}"/>
          </ac:spMkLst>
        </pc:spChg>
      </pc:sldChg>
      <pc:sldChg chg="new del">
        <pc:chgData name="Luca Caterino" userId="5f93acb328d83273" providerId="LiveId" clId="{D4E09F3B-DBB4-482F-97DF-37BF779E0304}" dt="2022-02-10T12:35:04.323" v="7" actId="680"/>
        <pc:sldMkLst>
          <pc:docMk/>
          <pc:sldMk cId="86327407" sldId="328"/>
        </pc:sldMkLst>
      </pc:sldChg>
      <pc:sldChg chg="addSp delSp modSp add mod ord">
        <pc:chgData name="Luca Caterino" userId="5f93acb328d83273" providerId="LiveId" clId="{D4E09F3B-DBB4-482F-97DF-37BF779E0304}" dt="2022-02-11T12:40:35.851" v="1335" actId="113"/>
        <pc:sldMkLst>
          <pc:docMk/>
          <pc:sldMk cId="1557994616" sldId="328"/>
        </pc:sldMkLst>
        <pc:spChg chg="add del mod">
          <ac:chgData name="Luca Caterino" userId="5f93acb328d83273" providerId="LiveId" clId="{D4E09F3B-DBB4-482F-97DF-37BF779E0304}" dt="2022-02-10T12:35:33.620" v="15" actId="478"/>
          <ac:spMkLst>
            <pc:docMk/>
            <pc:sldMk cId="1557994616" sldId="328"/>
            <ac:spMk id="3" creationId="{6B345B6D-E805-467D-88AE-DF6E5EFB2B61}"/>
          </ac:spMkLst>
        </pc:spChg>
        <pc:spChg chg="mod">
          <ac:chgData name="Luca Caterino" userId="5f93acb328d83273" providerId="LiveId" clId="{D4E09F3B-DBB4-482F-97DF-37BF779E0304}" dt="2022-02-10T12:35:55.041" v="38" actId="1076"/>
          <ac:spMkLst>
            <pc:docMk/>
            <pc:sldMk cId="1557994616" sldId="328"/>
            <ac:spMk id="4" creationId="{1D5A4A71-BF4C-4D5C-BFC7-87532A78DCB1}"/>
          </ac:spMkLst>
        </pc:spChg>
        <pc:spChg chg="del mod">
          <ac:chgData name="Luca Caterino" userId="5f93acb328d83273" providerId="LiveId" clId="{D4E09F3B-DBB4-482F-97DF-37BF779E0304}" dt="2022-02-10T12:35:28.848" v="14" actId="478"/>
          <ac:spMkLst>
            <pc:docMk/>
            <pc:sldMk cId="1557994616" sldId="328"/>
            <ac:spMk id="5" creationId="{192DC2B5-5E26-4712-A72B-C467FF94253F}"/>
          </ac:spMkLst>
        </pc:spChg>
        <pc:spChg chg="add mod">
          <ac:chgData name="Luca Caterino" userId="5f93acb328d83273" providerId="LiveId" clId="{D4E09F3B-DBB4-482F-97DF-37BF779E0304}" dt="2022-02-11T12:40:35.851" v="1335" actId="113"/>
          <ac:spMkLst>
            <pc:docMk/>
            <pc:sldMk cId="1557994616" sldId="328"/>
            <ac:spMk id="8" creationId="{AB29D4FC-231D-47AC-934C-C0461DD15ED3}"/>
          </ac:spMkLst>
        </pc:spChg>
      </pc:sldChg>
      <pc:sldChg chg="new del">
        <pc:chgData name="Luca Caterino" userId="5f93acb328d83273" providerId="LiveId" clId="{D4E09F3B-DBB4-482F-97DF-37BF779E0304}" dt="2022-02-10T12:35:18.624" v="11" actId="47"/>
        <pc:sldMkLst>
          <pc:docMk/>
          <pc:sldMk cId="3647759361" sldId="328"/>
        </pc:sldMkLst>
      </pc:sldChg>
      <pc:sldChg chg="addSp delSp modSp add mod ord">
        <pc:chgData name="Luca Caterino" userId="5f93acb328d83273" providerId="LiveId" clId="{D4E09F3B-DBB4-482F-97DF-37BF779E0304}" dt="2022-02-13T12:53:54.339" v="2142" actId="20577"/>
        <pc:sldMkLst>
          <pc:docMk/>
          <pc:sldMk cId="1894037689" sldId="329"/>
        </pc:sldMkLst>
        <pc:spChg chg="add del mod">
          <ac:chgData name="Luca Caterino" userId="5f93acb328d83273" providerId="LiveId" clId="{D4E09F3B-DBB4-482F-97DF-37BF779E0304}" dt="2022-02-10T13:57:52.933" v="118" actId="478"/>
          <ac:spMkLst>
            <pc:docMk/>
            <pc:sldMk cId="1894037689" sldId="329"/>
            <ac:spMk id="3" creationId="{B41C2DB8-1920-473C-8527-5E032EE63E06}"/>
          </ac:spMkLst>
        </pc:spChg>
        <pc:spChg chg="del">
          <ac:chgData name="Luca Caterino" userId="5f93acb328d83273" providerId="LiveId" clId="{D4E09F3B-DBB4-482F-97DF-37BF779E0304}" dt="2022-02-10T13:57:50.104" v="116" actId="478"/>
          <ac:spMkLst>
            <pc:docMk/>
            <pc:sldMk cId="1894037689" sldId="329"/>
            <ac:spMk id="4" creationId="{1D5A4A71-BF4C-4D5C-BFC7-87532A78DCB1}"/>
          </ac:spMkLst>
        </pc:spChg>
        <pc:spChg chg="add mod">
          <ac:chgData name="Luca Caterino" userId="5f93acb328d83273" providerId="LiveId" clId="{D4E09F3B-DBB4-482F-97DF-37BF779E0304}" dt="2022-02-10T14:06:23.495" v="139" actId="1076"/>
          <ac:spMkLst>
            <pc:docMk/>
            <pc:sldMk cId="1894037689" sldId="329"/>
            <ac:spMk id="5" creationId="{5A47DAF8-AA3C-4108-BD81-CB5FB8A15B57}"/>
          </ac:spMkLst>
        </pc:spChg>
        <pc:spChg chg="add">
          <ac:chgData name="Luca Caterino" userId="5f93acb328d83273" providerId="LiveId" clId="{D4E09F3B-DBB4-482F-97DF-37BF779E0304}" dt="2022-02-10T16:39:30.062" v="983" actId="11529"/>
          <ac:spMkLst>
            <pc:docMk/>
            <pc:sldMk cId="1894037689" sldId="329"/>
            <ac:spMk id="7" creationId="{1742B885-4CB9-41AB-8373-EE417E1DCB86}"/>
          </ac:spMkLst>
        </pc:spChg>
        <pc:spChg chg="mod">
          <ac:chgData name="Luca Caterino" userId="5f93acb328d83273" providerId="LiveId" clId="{D4E09F3B-DBB4-482F-97DF-37BF779E0304}" dt="2022-02-13T12:53:54.339" v="2142" actId="20577"/>
          <ac:spMkLst>
            <pc:docMk/>
            <pc:sldMk cId="1894037689" sldId="329"/>
            <ac:spMk id="8" creationId="{AB29D4FC-231D-47AC-934C-C0461DD15ED3}"/>
          </ac:spMkLst>
        </pc:spChg>
        <pc:spChg chg="add mod">
          <ac:chgData name="Luca Caterino" userId="5f93acb328d83273" providerId="LiveId" clId="{D4E09F3B-DBB4-482F-97DF-37BF779E0304}" dt="2022-02-10T14:07:14.289" v="171" actId="1076"/>
          <ac:spMkLst>
            <pc:docMk/>
            <pc:sldMk cId="1894037689" sldId="329"/>
            <ac:spMk id="9" creationId="{647BEDD1-442A-4332-87A1-072DD72A276D}"/>
          </ac:spMkLst>
        </pc:spChg>
        <pc:spChg chg="add mod">
          <ac:chgData name="Luca Caterino" userId="5f93acb328d83273" providerId="LiveId" clId="{D4E09F3B-DBB4-482F-97DF-37BF779E0304}" dt="2022-02-10T16:42:12.212" v="1005" actId="1076"/>
          <ac:spMkLst>
            <pc:docMk/>
            <pc:sldMk cId="1894037689" sldId="329"/>
            <ac:spMk id="13" creationId="{3A3B936E-E58D-403C-BEDF-FDC8BCD58433}"/>
          </ac:spMkLst>
        </pc:spChg>
        <pc:picChg chg="add del mod">
          <ac:chgData name="Luca Caterino" userId="5f93acb328d83273" providerId="LiveId" clId="{D4E09F3B-DBB4-482F-97DF-37BF779E0304}" dt="2022-02-10T16:41:33.966" v="990" actId="478"/>
          <ac:picMkLst>
            <pc:docMk/>
            <pc:sldMk cId="1894037689" sldId="329"/>
            <ac:picMk id="11" creationId="{BB21EF42-FBF7-4F98-B021-5CE35FDC3845}"/>
          </ac:picMkLst>
        </pc:picChg>
      </pc:sldChg>
      <pc:sldChg chg="addSp delSp modSp add mod">
        <pc:chgData name="Luca Caterino" userId="5f93acb328d83273" providerId="LiveId" clId="{D4E09F3B-DBB4-482F-97DF-37BF779E0304}" dt="2022-02-14T09:45:13.638" v="2745" actId="20577"/>
        <pc:sldMkLst>
          <pc:docMk/>
          <pc:sldMk cId="3027459888" sldId="330"/>
        </pc:sldMkLst>
        <pc:spChg chg="add del">
          <ac:chgData name="Luca Caterino" userId="5f93acb328d83273" providerId="LiveId" clId="{D4E09F3B-DBB4-482F-97DF-37BF779E0304}" dt="2022-02-10T14:15:23.127" v="230"/>
          <ac:spMkLst>
            <pc:docMk/>
            <pc:sldMk cId="3027459888" sldId="330"/>
            <ac:spMk id="3" creationId="{47C7F5B7-3018-4E6C-A4A5-7FC0D4E5BE5B}"/>
          </ac:spMkLst>
        </pc:spChg>
        <pc:spChg chg="mod">
          <ac:chgData name="Luca Caterino" userId="5f93acb328d83273" providerId="LiveId" clId="{D4E09F3B-DBB4-482F-97DF-37BF779E0304}" dt="2022-02-13T13:25:53.244" v="2681" actId="1035"/>
          <ac:spMkLst>
            <pc:docMk/>
            <pc:sldMk cId="3027459888" sldId="330"/>
            <ac:spMk id="4" creationId="{1D5A4A71-BF4C-4D5C-BFC7-87532A78DCB1}"/>
          </ac:spMkLst>
        </pc:spChg>
        <pc:spChg chg="add del mod">
          <ac:chgData name="Luca Caterino" userId="5f93acb328d83273" providerId="LiveId" clId="{D4E09F3B-DBB4-482F-97DF-37BF779E0304}" dt="2022-02-10T14:17:39.965" v="447" actId="478"/>
          <ac:spMkLst>
            <pc:docMk/>
            <pc:sldMk cId="3027459888" sldId="330"/>
            <ac:spMk id="5" creationId="{2C61869A-3B0C-4C35-A6DF-EEA9999CF85F}"/>
          </ac:spMkLst>
        </pc:spChg>
        <pc:spChg chg="add mod">
          <ac:chgData name="Luca Caterino" userId="5f93acb328d83273" providerId="LiveId" clId="{D4E09F3B-DBB4-482F-97DF-37BF779E0304}" dt="2022-02-14T09:45:13.638" v="2745" actId="20577"/>
          <ac:spMkLst>
            <pc:docMk/>
            <pc:sldMk cId="3027459888" sldId="330"/>
            <ac:spMk id="7" creationId="{7422E68A-E60B-4E27-96A8-208312A1EA32}"/>
          </ac:spMkLst>
        </pc:spChg>
        <pc:spChg chg="del mod">
          <ac:chgData name="Luca Caterino" userId="5f93acb328d83273" providerId="LiveId" clId="{D4E09F3B-DBB4-482F-97DF-37BF779E0304}" dt="2022-02-10T14:14:08.735" v="206"/>
          <ac:spMkLst>
            <pc:docMk/>
            <pc:sldMk cId="3027459888" sldId="330"/>
            <ac:spMk id="8" creationId="{AB29D4FC-231D-47AC-934C-C0461DD15ED3}"/>
          </ac:spMkLst>
        </pc:spChg>
      </pc:sldChg>
      <pc:sldChg chg="addSp delSp modSp add mod">
        <pc:chgData name="Luca Caterino" userId="5f93acb328d83273" providerId="LiveId" clId="{D4E09F3B-DBB4-482F-97DF-37BF779E0304}" dt="2022-02-13T12:56:55.704" v="2159" actId="1076"/>
        <pc:sldMkLst>
          <pc:docMk/>
          <pc:sldMk cId="3351196430" sldId="331"/>
        </pc:sldMkLst>
        <pc:spChg chg="add mod">
          <ac:chgData name="Luca Caterino" userId="5f93acb328d83273" providerId="LiveId" clId="{D4E09F3B-DBB4-482F-97DF-37BF779E0304}" dt="2022-02-13T12:56:07.897" v="2144" actId="1076"/>
          <ac:spMkLst>
            <pc:docMk/>
            <pc:sldMk cId="3351196430" sldId="331"/>
            <ac:spMk id="2" creationId="{3B7C60C2-6EBC-4391-884A-E960AD5C56A2}"/>
          </ac:spMkLst>
        </pc:spChg>
        <pc:spChg chg="add mod">
          <ac:chgData name="Luca Caterino" userId="5f93acb328d83273" providerId="LiveId" clId="{D4E09F3B-DBB4-482F-97DF-37BF779E0304}" dt="2022-02-13T12:56:46.767" v="2157" actId="1076"/>
          <ac:spMkLst>
            <pc:docMk/>
            <pc:sldMk cId="3351196430" sldId="331"/>
            <ac:spMk id="3" creationId="{12C6F4BB-ADD7-4B43-A6BB-BF9FDE11EE15}"/>
          </ac:spMkLst>
        </pc:spChg>
        <pc:spChg chg="mod">
          <ac:chgData name="Luca Caterino" userId="5f93acb328d83273" providerId="LiveId" clId="{D4E09F3B-DBB4-482F-97DF-37BF779E0304}" dt="2022-02-10T17:13:56.153" v="1333" actId="20577"/>
          <ac:spMkLst>
            <pc:docMk/>
            <pc:sldMk cId="3351196430" sldId="331"/>
            <ac:spMk id="4" creationId="{1D5A4A71-BF4C-4D5C-BFC7-87532A78DCB1}"/>
          </ac:spMkLst>
        </pc:spChg>
        <pc:spChg chg="mod">
          <ac:chgData name="Luca Caterino" userId="5f93acb328d83273" providerId="LiveId" clId="{D4E09F3B-DBB4-482F-97DF-37BF779E0304}" dt="2022-02-10T17:11:48.680" v="1300" actId="20577"/>
          <ac:spMkLst>
            <pc:docMk/>
            <pc:sldMk cId="3351196430" sldId="331"/>
            <ac:spMk id="7" creationId="{7422E68A-E60B-4E27-96A8-208312A1EA32}"/>
          </ac:spMkLst>
        </pc:spChg>
        <pc:spChg chg="add mod">
          <ac:chgData name="Luca Caterino" userId="5f93acb328d83273" providerId="LiveId" clId="{D4E09F3B-DBB4-482F-97DF-37BF779E0304}" dt="2022-02-13T12:56:55.704" v="2159" actId="1076"/>
          <ac:spMkLst>
            <pc:docMk/>
            <pc:sldMk cId="3351196430" sldId="331"/>
            <ac:spMk id="8" creationId="{8B11330B-565F-4216-A962-82F6599B6F99}"/>
          </ac:spMkLst>
        </pc:spChg>
        <pc:spChg chg="add mod">
          <ac:chgData name="Luca Caterino" userId="5f93acb328d83273" providerId="LiveId" clId="{D4E09F3B-DBB4-482F-97DF-37BF779E0304}" dt="2022-02-10T17:13:15.333" v="1312" actId="1076"/>
          <ac:spMkLst>
            <pc:docMk/>
            <pc:sldMk cId="3351196430" sldId="331"/>
            <ac:spMk id="10" creationId="{B0244547-BF2B-44C6-935C-1620346746BF}"/>
          </ac:spMkLst>
        </pc:spChg>
        <pc:spChg chg="add mod">
          <ac:chgData name="Luca Caterino" userId="5f93acb328d83273" providerId="LiveId" clId="{D4E09F3B-DBB4-482F-97DF-37BF779E0304}" dt="2022-02-11T13:37:44.455" v="1648" actId="207"/>
          <ac:spMkLst>
            <pc:docMk/>
            <pc:sldMk cId="3351196430" sldId="331"/>
            <ac:spMk id="13" creationId="{00985F9E-F882-4C1E-86F2-BCE18D6C5EAA}"/>
          </ac:spMkLst>
        </pc:spChg>
        <pc:graphicFrameChg chg="add del modGraphic">
          <ac:chgData name="Luca Caterino" userId="5f93acb328d83273" providerId="LiveId" clId="{D4E09F3B-DBB4-482F-97DF-37BF779E0304}" dt="2022-02-10T16:57:27.457" v="1103" actId="478"/>
          <ac:graphicFrameMkLst>
            <pc:docMk/>
            <pc:sldMk cId="3351196430" sldId="331"/>
            <ac:graphicFrameMk id="2" creationId="{A2BBC4C1-4940-4C82-A627-57D0DB8C5415}"/>
          </ac:graphicFrameMkLst>
        </pc:graphicFrameChg>
        <pc:picChg chg="add mod">
          <ac:chgData name="Luca Caterino" userId="5f93acb328d83273" providerId="LiveId" clId="{D4E09F3B-DBB4-482F-97DF-37BF779E0304}" dt="2022-02-13T12:56:50.611" v="2158" actId="1076"/>
          <ac:picMkLst>
            <pc:docMk/>
            <pc:sldMk cId="3351196430" sldId="331"/>
            <ac:picMk id="5" creationId="{0E945C8F-CA06-4BBA-B9C4-7ACA158BB663}"/>
          </ac:picMkLst>
        </pc:picChg>
        <pc:picChg chg="add del mod">
          <ac:chgData name="Luca Caterino" userId="5f93acb328d83273" providerId="LiveId" clId="{D4E09F3B-DBB4-482F-97DF-37BF779E0304}" dt="2022-02-11T13:07:37.616" v="1409" actId="478"/>
          <ac:picMkLst>
            <pc:docMk/>
            <pc:sldMk cId="3351196430" sldId="331"/>
            <ac:picMk id="12" creationId="{77CB6BE5-354C-45E3-860D-A2512D15ECCE}"/>
          </ac:picMkLst>
        </pc:picChg>
      </pc:sldChg>
      <pc:sldMasterChg chg="delSldLayout">
        <pc:chgData name="Luca Caterino" userId="5f93acb328d83273" providerId="LiveId" clId="{D4E09F3B-DBB4-482F-97DF-37BF779E0304}" dt="2022-02-11T13:51:57.054" v="1681" actId="47"/>
        <pc:sldMasterMkLst>
          <pc:docMk/>
          <pc:sldMasterMk cId="2093872371" sldId="2147483725"/>
        </pc:sldMasterMkLst>
        <pc:sldLayoutChg chg="del">
          <pc:chgData name="Luca Caterino" userId="5f93acb328d83273" providerId="LiveId" clId="{D4E09F3B-DBB4-482F-97DF-37BF779E0304}" dt="2022-02-11T13:51:57.054" v="1681" actId="47"/>
          <pc:sldLayoutMkLst>
            <pc:docMk/>
            <pc:sldMasterMk cId="2093872371" sldId="2147483725"/>
            <pc:sldLayoutMk cId="3635230980" sldId="2147483726"/>
          </pc:sldLayoutMkLst>
        </pc:sldLayoutChg>
        <pc:sldLayoutChg chg="del">
          <pc:chgData name="Luca Caterino" userId="5f93acb328d83273" providerId="LiveId" clId="{D4E09F3B-DBB4-482F-97DF-37BF779E0304}" dt="2022-02-10T09:05:26.446" v="5" actId="47"/>
          <pc:sldLayoutMkLst>
            <pc:docMk/>
            <pc:sldMasterMk cId="2093872371" sldId="2147483725"/>
            <pc:sldLayoutMk cId="4118494078" sldId="214748372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E055F90-C381-4256-A6C5-988FF1600AAF}" type="datetime1">
              <a:rPr lang="it-IT" smtClean="0"/>
              <a:t>14/02/2022</a:t>
            </a:fld>
            <a:endParaRPr lang="it-IT" dirty="0"/>
          </a:p>
        </p:txBody>
      </p:sp>
      <p:sp>
        <p:nvSpPr>
          <p:cNvPr id="4" name="Segnaposto piè di pagina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D0885D5-D443-4228-8B2C-B9DF9A30D578}" type="slidenum">
              <a:rPr lang="it-IT" smtClean="0"/>
              <a:t>‹N›</a:t>
            </a:fld>
            <a:endParaRPr lang="it-IT"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9AC62-73EB-45EF-9E73-49E2DB3A491D}" type="datetime1">
              <a:rPr lang="it-IT" smtClean="0"/>
              <a:pPr/>
              <a:t>13/02/2022</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9D2F9AB-3C90-481E-8C34-4F549BF455D7}" type="slidenum">
              <a:rPr lang="it-IT" noProof="0" smtClean="0"/>
              <a:t>‹N›</a:t>
            </a:fld>
            <a:endParaRPr lang="it-IT"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noProof="0"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1</a:t>
            </a:fld>
            <a:endParaRPr lang="it-IT" dirty="0"/>
          </a:p>
        </p:txBody>
      </p:sp>
    </p:spTree>
    <p:extLst>
      <p:ext uri="{BB962C8B-B14F-4D97-AF65-F5344CB8AC3E}">
        <p14:creationId xmlns:p14="http://schemas.microsoft.com/office/powerpoint/2010/main" val="6169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2</a:t>
            </a:fld>
            <a:endParaRPr lang="it-IT" dirty="0"/>
          </a:p>
        </p:txBody>
      </p:sp>
    </p:spTree>
    <p:extLst>
      <p:ext uri="{BB962C8B-B14F-4D97-AF65-F5344CB8AC3E}">
        <p14:creationId xmlns:p14="http://schemas.microsoft.com/office/powerpoint/2010/main" val="2571937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3</a:t>
            </a:fld>
            <a:endParaRPr lang="it-IT" dirty="0"/>
          </a:p>
        </p:txBody>
      </p:sp>
    </p:spTree>
    <p:extLst>
      <p:ext uri="{BB962C8B-B14F-4D97-AF65-F5344CB8AC3E}">
        <p14:creationId xmlns:p14="http://schemas.microsoft.com/office/powerpoint/2010/main" val="121951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4</a:t>
            </a:fld>
            <a:endParaRPr lang="it-IT" dirty="0"/>
          </a:p>
        </p:txBody>
      </p:sp>
    </p:spTree>
    <p:extLst>
      <p:ext uri="{BB962C8B-B14F-4D97-AF65-F5344CB8AC3E}">
        <p14:creationId xmlns:p14="http://schemas.microsoft.com/office/powerpoint/2010/main" val="362503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5</a:t>
            </a:fld>
            <a:endParaRPr lang="it-IT" dirty="0"/>
          </a:p>
        </p:txBody>
      </p:sp>
    </p:spTree>
    <p:extLst>
      <p:ext uri="{BB962C8B-B14F-4D97-AF65-F5344CB8AC3E}">
        <p14:creationId xmlns:p14="http://schemas.microsoft.com/office/powerpoint/2010/main" val="3090055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6</a:t>
            </a:fld>
            <a:endParaRPr lang="it-IT" dirty="0"/>
          </a:p>
        </p:txBody>
      </p:sp>
    </p:spTree>
    <p:extLst>
      <p:ext uri="{BB962C8B-B14F-4D97-AF65-F5344CB8AC3E}">
        <p14:creationId xmlns:p14="http://schemas.microsoft.com/office/powerpoint/2010/main" val="351308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5"/>
          </p:nvPr>
        </p:nvSpPr>
        <p:spPr/>
        <p:txBody>
          <a:bodyPr rtlCol="0"/>
          <a:lstStyle/>
          <a:p>
            <a:pPr rtl="0"/>
            <a:fld id="{69D2F9AB-3C90-481E-8C34-4F549BF455D7}" type="slidenum">
              <a:rPr lang="it-IT" smtClean="0"/>
              <a:t>7</a:t>
            </a:fld>
            <a:endParaRPr lang="it-IT" dirty="0"/>
          </a:p>
        </p:txBody>
      </p:sp>
    </p:spTree>
    <p:extLst>
      <p:ext uri="{BB962C8B-B14F-4D97-AF65-F5344CB8AC3E}">
        <p14:creationId xmlns:p14="http://schemas.microsoft.com/office/powerpoint/2010/main" val="425652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ttangolo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it-IT" noProof="0"/>
              <a:t>Fare clic per modificare lo stile del titolo dello schema</a:t>
            </a:r>
            <a:endParaRPr lang="it-IT" noProof="0" dirty="0"/>
          </a:p>
        </p:txBody>
      </p:sp>
      <p:sp>
        <p:nvSpPr>
          <p:cNvPr id="3" name="Sottotitolo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noProof="0"/>
              <a:t>Fare clic per modificare lo stile del sottotitolo dello schema</a:t>
            </a:r>
            <a:endParaRPr lang="it-IT" noProof="0" dirty="0"/>
          </a:p>
        </p:txBody>
      </p:sp>
      <p:sp>
        <p:nvSpPr>
          <p:cNvPr id="8" name="Segnaposto data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rtlCol="0"/>
          <a:lstStyle/>
          <a:p>
            <a:pPr rtl="0"/>
            <a:fld id="{B7F4F5FC-DF36-4251-A540-8E7E3BF8F7C3}" type="datetime1">
              <a:rPr lang="it-IT" noProof="0" smtClean="0"/>
              <a:t>13/02/2022</a:t>
            </a:fld>
            <a:endParaRPr lang="it-IT" noProof="0" dirty="0"/>
          </a:p>
        </p:txBody>
      </p:sp>
      <p:sp>
        <p:nvSpPr>
          <p:cNvPr id="10" name="Segnaposto numero diapositiva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rtlCol="0"/>
          <a:lstStyle/>
          <a:p>
            <a:pPr rtl="0"/>
            <a:fld id="{3A98EE3D-8CD1-4C3F-BD1C-C98C9596463C}" type="slidenum">
              <a:rPr lang="it-IT" noProof="0" smtClean="0"/>
              <a:t>‹N›</a:t>
            </a:fld>
            <a:endParaRPr lang="it-IT" noProof="0" dirty="0"/>
          </a:p>
        </p:txBody>
      </p:sp>
      <p:sp>
        <p:nvSpPr>
          <p:cNvPr id="11" name="Segnaposto piè di pagina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ue immagini con didascalia_2">
    <p:spTree>
      <p:nvGrpSpPr>
        <p:cNvPr id="1" name=""/>
        <p:cNvGrpSpPr/>
        <p:nvPr/>
      </p:nvGrpSpPr>
      <p:grpSpPr>
        <a:xfrm>
          <a:off x="0" y="0"/>
          <a:ext cx="0" cy="0"/>
          <a:chOff x="0" y="0"/>
          <a:chExt cx="0" cy="0"/>
        </a:xfrm>
      </p:grpSpPr>
      <p:sp>
        <p:nvSpPr>
          <p:cNvPr id="3" name="Segnaposto immagine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10" name="Segnaposto immagine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rtlCol="0" anchor="b">
            <a:normAutofit/>
          </a:bodyPr>
          <a:lstStyle>
            <a:lvl1pPr>
              <a:defRPr sz="2800">
                <a:solidFill>
                  <a:schemeClr val="accent1">
                    <a:lumMod val="75000"/>
                  </a:schemeClr>
                </a:solidFill>
              </a:defRPr>
            </a:lvl1pPr>
          </a:lstStyle>
          <a:p>
            <a:pPr rtl="0"/>
            <a:r>
              <a:rPr lang="it-IT" noProof="0"/>
              <a:t>Fare clic per modificare lo stile del titolo dello schema</a:t>
            </a:r>
            <a:endParaRPr lang="it-IT" noProof="0" dirty="0"/>
          </a:p>
        </p:txBody>
      </p:sp>
      <p:sp>
        <p:nvSpPr>
          <p:cNvPr id="5" name="Segnaposto data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F09A3C9C-DE9B-49C0-8DB6-45C686CDF573}" type="datetime1">
              <a:rPr lang="it-IT" noProof="0" smtClean="0"/>
              <a:t>13/02/2022</a:t>
            </a:fld>
            <a:endParaRPr lang="it-IT" noProof="0" dirty="0"/>
          </a:p>
        </p:txBody>
      </p:sp>
      <p:sp>
        <p:nvSpPr>
          <p:cNvPr id="7" name="Segnaposto numero diapositiva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11" name="Segnaposto contenuto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rtlCol="0"/>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it-IT" noProof="0"/>
              <a:t>Fare clic per modificare gli stili del testo dello schema</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it-IT" noProof="0"/>
              <a:t>Secondo livello</a:t>
            </a:r>
          </a:p>
        </p:txBody>
      </p:sp>
      <p:sp>
        <p:nvSpPr>
          <p:cNvPr id="9" name="Segnaposto piè di pagina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Tree>
    <p:extLst>
      <p:ext uri="{BB962C8B-B14F-4D97-AF65-F5344CB8AC3E}">
        <p14:creationId xmlns:p14="http://schemas.microsoft.com/office/powerpoint/2010/main" val="917956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_1">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8119868" y="5356067"/>
            <a:ext cx="3625595" cy="1000782"/>
          </a:xfrm>
          <a:solidFill>
            <a:srgbClr val="465359"/>
          </a:solidFill>
        </p:spPr>
        <p:txBody>
          <a:bodyPr lIns="91440" tIns="0" rIns="91440" bIns="0" rtlCol="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2" name="Titolo 1"/>
          <p:cNvSpPr>
            <a:spLocks noGrp="1"/>
          </p:cNvSpPr>
          <p:nvPr>
            <p:ph type="title"/>
          </p:nvPr>
        </p:nvSpPr>
        <p:spPr>
          <a:xfrm>
            <a:off x="8119869" y="453642"/>
            <a:ext cx="3625595" cy="4826023"/>
          </a:xfrm>
          <a:solidFill>
            <a:schemeClr val="accent1"/>
          </a:solidFill>
        </p:spPr>
        <p:txBody>
          <a:bodyPr tIns="0" bIns="0" rtlCol="0" anchor="ctr" anchorCtr="0">
            <a:noAutofit/>
          </a:bodyPr>
          <a:lstStyle>
            <a:lvl1pPr algn="ctr">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immagine 2"/>
          <p:cNvSpPr>
            <a:spLocks noGrp="1" noChangeAspect="1"/>
          </p:cNvSpPr>
          <p:nvPr>
            <p:ph type="pic" idx="1"/>
          </p:nvPr>
        </p:nvSpPr>
        <p:spPr>
          <a:xfrm>
            <a:off x="439766" y="453642"/>
            <a:ext cx="7602421" cy="5903207"/>
          </a:xfrm>
          <a:solidFill>
            <a:schemeClr val="bg1">
              <a:lumMod val="85000"/>
            </a:schemeClr>
          </a:solidFill>
        </p:spPr>
        <p:txBody>
          <a:bodyPr lIns="457200" tIns="457200" rtlCol="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5" name="Segnaposto data 4"/>
          <p:cNvSpPr>
            <a:spLocks noGrp="1"/>
          </p:cNvSpPr>
          <p:nvPr>
            <p:ph type="dt" sz="half" idx="10"/>
          </p:nvPr>
        </p:nvSpPr>
        <p:spPr>
          <a:xfrm>
            <a:off x="7605951" y="6423914"/>
            <a:ext cx="2844799" cy="365125"/>
          </a:xfrm>
        </p:spPr>
        <p:txBody>
          <a:bodyPr rtlCol="0"/>
          <a:lstStyle>
            <a:lvl1pPr>
              <a:defRPr/>
            </a:lvl1pPr>
          </a:lstStyle>
          <a:p>
            <a:pPr rtl="0"/>
            <a:fld id="{FFD99F47-B1BB-47D0-9BCF-B2F4702FBA3F}" type="datetime1">
              <a:rPr lang="it-IT" noProof="0" smtClean="0"/>
              <a:t>13/02/2022</a:t>
            </a:fld>
            <a:endParaRPr lang="it-IT" noProof="0" dirty="0"/>
          </a:p>
        </p:txBody>
      </p:sp>
      <p:sp>
        <p:nvSpPr>
          <p:cNvPr id="6" name="Segnaposto piè di pagina 5"/>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
        <p:nvSpPr>
          <p:cNvPr id="7" name="Segnaposto numero diapositiva 6"/>
          <p:cNvSpPr>
            <a:spLocks noGrp="1"/>
          </p:cNvSpPr>
          <p:nvPr>
            <p:ph type="sldNum" sz="quarter" idx="12"/>
          </p:nvPr>
        </p:nvSpPr>
        <p:spPr>
          <a:xfrm>
            <a:off x="10795363" y="6423914"/>
            <a:ext cx="1052510" cy="365125"/>
          </a:xfrm>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6179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magine con didascalia_2">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Titolo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rtlCol="0">
            <a:normAutofit/>
          </a:bodyPr>
          <a:lstStyle>
            <a:lvl1pPr>
              <a:defRPr sz="3600">
                <a:solidFill>
                  <a:schemeClr val="bg1"/>
                </a:solidFill>
              </a:defRPr>
            </a:lvl1pPr>
          </a:lstStyle>
          <a:p>
            <a:pPr rtl="0"/>
            <a:r>
              <a:rPr lang="it-IT" noProof="0"/>
              <a:t>Fare clic per modificare lo stile del titolo dello schema</a:t>
            </a:r>
            <a:endParaRPr lang="it-IT" noProof="0" dirty="0"/>
          </a:p>
        </p:txBody>
      </p:sp>
      <p:sp>
        <p:nvSpPr>
          <p:cNvPr id="4" name="Segnaposto immagine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rtlCol="0"/>
          <a:lstStyle>
            <a:lvl1pPr marL="0" indent="0" algn="ctr">
              <a:buNone/>
              <a:defRPr/>
            </a:lvl1pPr>
          </a:lstStyle>
          <a:p>
            <a:pPr rtl="0"/>
            <a:r>
              <a:rPr lang="it-IT" noProof="0"/>
              <a:t>Fare clic sull'icona per inserire un'immagine</a:t>
            </a:r>
            <a:endParaRPr lang="it-IT" noProof="0" dirty="0"/>
          </a:p>
        </p:txBody>
      </p:sp>
      <p:sp>
        <p:nvSpPr>
          <p:cNvPr id="3" name="Segnaposto data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rtlCol="0"/>
          <a:lstStyle/>
          <a:p>
            <a:pPr rtl="0"/>
            <a:fld id="{D9A08413-BD91-4D05-92C6-234F180EE9E1}" type="datetime1">
              <a:rPr lang="it-IT" noProof="0" smtClean="0"/>
              <a:t>13/02/2022</a:t>
            </a:fld>
            <a:endParaRPr lang="it-IT" noProof="0" dirty="0"/>
          </a:p>
        </p:txBody>
      </p:sp>
      <p:sp>
        <p:nvSpPr>
          <p:cNvPr id="5" name="Segnaposto numero diapositiva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6" name="Segnaposto piè di pagina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
        <p:nvSpPr>
          <p:cNvPr id="7" name="Segnaposto testo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rtlCol="0">
            <a:normAutofit/>
          </a:bodyPr>
          <a:lstStyle>
            <a:lvl1pPr marL="0" indent="0">
              <a:buNone/>
              <a:defRPr sz="1600">
                <a:solidFill>
                  <a:schemeClr val="bg2">
                    <a:lumMod val="75000"/>
                  </a:schemeClr>
                </a:solidFill>
              </a:defRPr>
            </a:lvl1pPr>
            <a:lvl2pPr marL="324000" indent="0">
              <a:buNone/>
              <a:defRPr/>
            </a:lvl2pPr>
          </a:lstStyle>
          <a:p>
            <a:pPr lvl="0" rtl="0"/>
            <a:r>
              <a:rPr lang="it-IT" noProof="0"/>
              <a:t>Fare clic per modificare gli stili del testo dello schema</a:t>
            </a:r>
          </a:p>
        </p:txBody>
      </p:sp>
    </p:spTree>
    <p:extLst>
      <p:ext uri="{BB962C8B-B14F-4D97-AF65-F5344CB8AC3E}">
        <p14:creationId xmlns:p14="http://schemas.microsoft.com/office/powerpoint/2010/main" val="213052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ttangolo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olo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4" name="Segnaposto data 3"/>
          <p:cNvSpPr>
            <a:spLocks noGrp="1"/>
          </p:cNvSpPr>
          <p:nvPr>
            <p:ph type="dt" sz="half" idx="10"/>
          </p:nvPr>
        </p:nvSpPr>
        <p:spPr/>
        <p:txBody>
          <a:bodyPr rtlCol="0"/>
          <a:lstStyle>
            <a:lvl1pPr>
              <a:defRPr>
                <a:solidFill>
                  <a:schemeClr val="accent1">
                    <a:lumMod val="75000"/>
                    <a:lumOff val="25000"/>
                  </a:schemeClr>
                </a:solidFill>
              </a:defRPr>
            </a:lvl1pPr>
          </a:lstStyle>
          <a:p>
            <a:pPr rtl="0"/>
            <a:fld id="{E9292EE2-4FC8-414E-8CCC-CB9B9C8F2DFA}" type="datetime1">
              <a:rPr lang="it-IT" noProof="0" smtClean="0"/>
              <a:t>13/02/2022</a:t>
            </a:fld>
            <a:endParaRPr lang="it-IT" noProof="0" dirty="0"/>
          </a:p>
        </p:txBody>
      </p:sp>
      <p:sp>
        <p:nvSpPr>
          <p:cNvPr id="5" name="Segnaposto piè di pagina 4"/>
          <p:cNvSpPr>
            <a:spLocks noGrp="1"/>
          </p:cNvSpPr>
          <p:nvPr>
            <p:ph type="ftr" sz="quarter" idx="11"/>
          </p:nvPr>
        </p:nvSpPr>
        <p:spPr/>
        <p:txBody>
          <a:bodyPr vert="horz" lIns="91440" tIns="45720" rIns="91440" bIns="45720" rtlCol="0" anchor="ctr"/>
          <a:lstStyle>
            <a:lvl1pPr>
              <a:defRPr lang="en-US" smtClean="0"/>
            </a:lvl1pPr>
          </a:lstStyle>
          <a:p>
            <a:pPr rtl="0"/>
            <a:r>
              <a:rPr lang="it-IT" noProof="0" dirty="0"/>
              <a:t>Impartire un corso</a:t>
            </a:r>
          </a:p>
        </p:txBody>
      </p:sp>
      <p:sp>
        <p:nvSpPr>
          <p:cNvPr id="6" name="Segnaposto numero diapositiva 5"/>
          <p:cNvSpPr>
            <a:spLocks noGrp="1"/>
          </p:cNvSpPr>
          <p:nvPr>
            <p:ph type="sldNum" sz="quarter" idx="12"/>
          </p:nvPr>
        </p:nvSpPr>
        <p:spPr/>
        <p:txBody>
          <a:bodyPr rtlCol="0"/>
          <a:lstStyle>
            <a:lvl1pPr>
              <a:defRPr>
                <a:solidFill>
                  <a:schemeClr val="accent1">
                    <a:lumMod val="75000"/>
                    <a:lumOff val="25000"/>
                  </a:schemeClr>
                </a:solidFill>
              </a:defRPr>
            </a:lvl1pPr>
          </a:lstStyle>
          <a:p>
            <a:pPr rtl="0"/>
            <a:fld id="{159F479D-7533-4EEF-A06F-7CD2FE3DB90D}" type="slidenum">
              <a:rPr lang="it-IT" noProof="0" smtClean="0"/>
              <a:t>‹N›</a:t>
            </a:fld>
            <a:endParaRPr lang="it-IT" noProof="0" dirty="0"/>
          </a:p>
        </p:txBody>
      </p:sp>
    </p:spTree>
    <p:extLst>
      <p:ext uri="{BB962C8B-B14F-4D97-AF65-F5344CB8AC3E}">
        <p14:creationId xmlns:p14="http://schemas.microsoft.com/office/powerpoint/2010/main" val="370703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rtlCol="0"/>
          <a:lstStyle/>
          <a:p>
            <a:pPr rtl="0"/>
            <a:fld id="{AB9B46EA-2D39-48CA-AF91-30B9D99C529F}" type="datetime1">
              <a:rPr lang="it-IT" noProof="0" smtClean="0"/>
              <a:t>13/02/2022</a:t>
            </a:fld>
            <a:endParaRPr lang="it-IT" noProof="0" dirty="0"/>
          </a:p>
        </p:txBody>
      </p:sp>
      <p:sp>
        <p:nvSpPr>
          <p:cNvPr id="9" name="Segnaposto numero diapositiva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10" name="Segnaposto piè di pagina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
        <p:nvSpPr>
          <p:cNvPr id="11" name="Rettangolo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olo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rtlCol="0"/>
          <a:lstStyle>
            <a:lvl1pPr>
              <a:defRPr>
                <a:solidFill>
                  <a:schemeClr val="bg1"/>
                </a:solidFill>
              </a:defRPr>
            </a:lvl1pPr>
          </a:lstStyle>
          <a:p>
            <a:pPr rtl="0"/>
            <a:r>
              <a:rPr lang="it-IT" noProof="0"/>
              <a:t>Fare clic per modificare lo stile del titolo dello schema</a:t>
            </a:r>
            <a:endParaRPr lang="it-IT" noProof="0" dirty="0"/>
          </a:p>
        </p:txBody>
      </p:sp>
      <p:sp>
        <p:nvSpPr>
          <p:cNvPr id="13" name="Segnaposto testo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14" name="Segnaposto contenuto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rtlCol="0" anchor="t">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5" name="Segnaposto testo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rtlCol="0"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16" name="Segnaposto contenuto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rtlCol="0" anchor="t">
            <a:normAutofit/>
          </a:body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Tree>
    <p:extLst>
      <p:ext uri="{BB962C8B-B14F-4D97-AF65-F5344CB8AC3E}">
        <p14:creationId xmlns:p14="http://schemas.microsoft.com/office/powerpoint/2010/main" val="119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rtlCol="0"/>
          <a:lstStyle/>
          <a:p>
            <a:pPr rtl="0"/>
            <a:fld id="{A341B2CE-A7BE-42A6-BB70-1CDDBE6DDB32}" type="datetime1">
              <a:rPr lang="it-IT" noProof="0" smtClean="0"/>
              <a:t>13/02/2022</a:t>
            </a:fld>
            <a:endParaRPr lang="it-IT" noProof="0" dirty="0"/>
          </a:p>
        </p:txBody>
      </p:sp>
      <p:sp>
        <p:nvSpPr>
          <p:cNvPr id="5" name="Segnaposto numero diapositiva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6" name="Segnaposto piè di pagina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
        <p:nvSpPr>
          <p:cNvPr id="7" name="Rettangolo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olo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rtlCol="0"/>
          <a:lstStyle>
            <a:lvl1pPr>
              <a:defRPr>
                <a:solidFill>
                  <a:schemeClr val="bg1"/>
                </a:solidFill>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230041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27627"/>
            <a:ext cx="2844799" cy="365125"/>
          </a:xfrm>
        </p:spPr>
        <p:txBody>
          <a:bodyPr rtlCol="0"/>
          <a:lstStyle/>
          <a:p>
            <a:pPr rtl="0"/>
            <a:fld id="{49775A91-09F6-4117-B264-0F94ABDA6E29}" type="datetime1">
              <a:rPr lang="it-IT" noProof="0" smtClean="0"/>
              <a:t>13/02/2022</a:t>
            </a:fld>
            <a:endParaRPr lang="it-IT" noProof="0" dirty="0"/>
          </a:p>
        </p:txBody>
      </p:sp>
      <p:sp>
        <p:nvSpPr>
          <p:cNvPr id="4" name="Segnaposto numero diapositiva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27627"/>
            <a:ext cx="1052510" cy="365125"/>
          </a:xfrm>
        </p:spPr>
        <p:txBody>
          <a:bodyPr rtlCol="0"/>
          <a:lstStyle/>
          <a:p>
            <a:pPr rtl="0"/>
            <a:fld id="{F603CDE5-C1D8-4EDD-870F-A498BAFA520F}" type="slidenum">
              <a:rPr lang="it-IT" noProof="0" smtClean="0"/>
              <a:t>‹N›</a:t>
            </a:fld>
            <a:endParaRPr lang="it-IT" noProof="0" dirty="0"/>
          </a:p>
        </p:txBody>
      </p:sp>
      <p:sp>
        <p:nvSpPr>
          <p:cNvPr id="5" name="Segnaposto piè di pagina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27627"/>
            <a:ext cx="6818262" cy="365125"/>
          </a:xfrm>
        </p:spPr>
        <p:txBody>
          <a:bodyPr rtlCol="0"/>
          <a:lstStyle/>
          <a:p>
            <a:pPr algn="l" rtl="0"/>
            <a:r>
              <a:rPr lang="it-IT" noProof="0" dirty="0"/>
              <a:t>Impartire un corso</a:t>
            </a:r>
          </a:p>
        </p:txBody>
      </p:sp>
    </p:spTree>
    <p:extLst>
      <p:ext uri="{BB962C8B-B14F-4D97-AF65-F5344CB8AC3E}">
        <p14:creationId xmlns:p14="http://schemas.microsoft.com/office/powerpoint/2010/main" val="290211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5" name="Segnaposto data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rtlCol="0"/>
          <a:lstStyle/>
          <a:p>
            <a:pPr rtl="0"/>
            <a:fld id="{64845D29-F2D2-439D-9923-5DFD8DD5D203}" type="datetime1">
              <a:rPr lang="it-IT" noProof="0" smtClean="0"/>
              <a:t>13/02/2022</a:t>
            </a:fld>
            <a:endParaRPr lang="it-IT" noProof="0" dirty="0"/>
          </a:p>
        </p:txBody>
      </p:sp>
      <p:sp>
        <p:nvSpPr>
          <p:cNvPr id="7" name="Segnaposto numero diapositiva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8" name="Segnaposto piè di pagina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
        <p:nvSpPr>
          <p:cNvPr id="9" name="Rettangolo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olo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rtlCol="0" anchor="ctr"/>
          <a:lstStyle>
            <a:lvl1pPr algn="l">
              <a:defRPr sz="2000" b="0">
                <a:solidFill>
                  <a:schemeClr val="accent1">
                    <a:lumMod val="50000"/>
                  </a:schemeClr>
                </a:solidFill>
              </a:defRPr>
            </a:lvl1pPr>
          </a:lstStyle>
          <a:p>
            <a:pPr rtl="0"/>
            <a:r>
              <a:rPr lang="it-IT" noProof="0"/>
              <a:t>Fare clic per modificare lo stile del titolo dello schema</a:t>
            </a:r>
            <a:endParaRPr lang="it-IT" noProof="0" dirty="0"/>
          </a:p>
        </p:txBody>
      </p:sp>
      <p:sp>
        <p:nvSpPr>
          <p:cNvPr id="11" name="Segnaposto contenuto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testo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Tree>
    <p:extLst>
      <p:ext uri="{BB962C8B-B14F-4D97-AF65-F5344CB8AC3E}">
        <p14:creationId xmlns:p14="http://schemas.microsoft.com/office/powerpoint/2010/main" val="1402279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5" name="Segnaposto data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DF231882-488C-4FE8-8288-70909CA766BF}" type="datetime1">
              <a:rPr lang="it-IT" noProof="0" smtClean="0"/>
              <a:t>13/02/2022</a:t>
            </a:fld>
            <a:endParaRPr lang="it-IT" noProof="0" dirty="0"/>
          </a:p>
        </p:txBody>
      </p:sp>
      <p:sp>
        <p:nvSpPr>
          <p:cNvPr id="7" name="Segnaposto numero diapositiva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8" name="Segnaposto piè di pagina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
        <p:nvSpPr>
          <p:cNvPr id="9" name="Titolo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it-IT" noProof="0"/>
              <a:t>Fare clic per modificare lo stile del titolo dello schema</a:t>
            </a:r>
            <a:endParaRPr lang="it-IT" noProof="0" dirty="0"/>
          </a:p>
        </p:txBody>
      </p:sp>
      <p:sp>
        <p:nvSpPr>
          <p:cNvPr id="10" name="Segnaposto immagine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noProof="0"/>
              <a:t>Fare clic sull'icona per inserire un'immagine</a:t>
            </a:r>
            <a:endParaRPr lang="it-IT" noProof="0" dirty="0"/>
          </a:p>
        </p:txBody>
      </p:sp>
      <p:sp>
        <p:nvSpPr>
          <p:cNvPr id="11" name="Segnaposto testo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Tree>
    <p:extLst>
      <p:ext uri="{BB962C8B-B14F-4D97-AF65-F5344CB8AC3E}">
        <p14:creationId xmlns:p14="http://schemas.microsoft.com/office/powerpoint/2010/main" val="300810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ue immagini con didascalia">
    <p:spTree>
      <p:nvGrpSpPr>
        <p:cNvPr id="1" name=""/>
        <p:cNvGrpSpPr/>
        <p:nvPr/>
      </p:nvGrpSpPr>
      <p:grpSpPr>
        <a:xfrm>
          <a:off x="0" y="0"/>
          <a:ext cx="0" cy="0"/>
          <a:chOff x="0" y="0"/>
          <a:chExt cx="0" cy="0"/>
        </a:xfrm>
      </p:grpSpPr>
      <p:sp>
        <p:nvSpPr>
          <p:cNvPr id="3" name="Segnaposto immagine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10" name="Segnaposto immagine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rtlCol="0" anchor="b">
            <a:normAutofit/>
          </a:bodyPr>
          <a:lstStyle>
            <a:lvl1pPr>
              <a:defRPr sz="2800">
                <a:solidFill>
                  <a:schemeClr val="accent1">
                    <a:lumMod val="75000"/>
                  </a:schemeClr>
                </a:solidFill>
              </a:defRPr>
            </a:lvl1pPr>
          </a:lstStyle>
          <a:p>
            <a:pPr rtl="0"/>
            <a:r>
              <a:rPr lang="it-IT" noProof="0"/>
              <a:t>Fare clic per modificare lo stile del titolo dello schema</a:t>
            </a:r>
            <a:endParaRPr lang="it-IT" noProof="0" dirty="0"/>
          </a:p>
        </p:txBody>
      </p:sp>
      <p:sp>
        <p:nvSpPr>
          <p:cNvPr id="4" name="Segnaposto testo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rtlCol="0"/>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a:t>Fare clic per modificare gli stili del testo dello schema</a:t>
            </a:r>
          </a:p>
        </p:txBody>
      </p:sp>
      <p:sp>
        <p:nvSpPr>
          <p:cNvPr id="5" name="Segnaposto data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92698ACB-0956-41BC-A9EC-D8191BF3741C}" type="datetime1">
              <a:rPr lang="it-IT" noProof="0" smtClean="0"/>
              <a:t>13/02/2022</a:t>
            </a:fld>
            <a:endParaRPr lang="it-IT" noProof="0" dirty="0"/>
          </a:p>
        </p:txBody>
      </p:sp>
      <p:sp>
        <p:nvSpPr>
          <p:cNvPr id="7" name="Segnaposto numero diapositiva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11" name="Segnaposto piè di pagina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Tree>
    <p:extLst>
      <p:ext uri="{BB962C8B-B14F-4D97-AF65-F5344CB8AC3E}">
        <p14:creationId xmlns:p14="http://schemas.microsoft.com/office/powerpoint/2010/main" val="268622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e immagini con didascalia_1">
    <p:spTree>
      <p:nvGrpSpPr>
        <p:cNvPr id="1" name=""/>
        <p:cNvGrpSpPr/>
        <p:nvPr/>
      </p:nvGrpSpPr>
      <p:grpSpPr>
        <a:xfrm>
          <a:off x="0" y="0"/>
          <a:ext cx="0" cy="0"/>
          <a:chOff x="0" y="0"/>
          <a:chExt cx="0" cy="0"/>
        </a:xfrm>
      </p:grpSpPr>
      <p:sp>
        <p:nvSpPr>
          <p:cNvPr id="3" name="Segnaposto immagine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10" name="Segnaposto immagine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rtlCol="0" anchor="b">
            <a:normAutofit/>
          </a:bodyPr>
          <a:lstStyle>
            <a:lvl1pPr>
              <a:defRPr sz="2800">
                <a:solidFill>
                  <a:schemeClr val="accent1">
                    <a:lumMod val="75000"/>
                  </a:schemeClr>
                </a:solidFill>
              </a:defRPr>
            </a:lvl1pPr>
          </a:lstStyle>
          <a:p>
            <a:pPr rtl="0"/>
            <a:r>
              <a:rPr lang="it-IT" noProof="0"/>
              <a:t>Fare clic per modificare lo stile del titolo dello schema</a:t>
            </a:r>
            <a:endParaRPr lang="it-IT" noProof="0" dirty="0"/>
          </a:p>
        </p:txBody>
      </p:sp>
      <p:sp>
        <p:nvSpPr>
          <p:cNvPr id="5" name="Segnaposto data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rtlCol="0"/>
          <a:lstStyle/>
          <a:p>
            <a:pPr rtl="0"/>
            <a:fld id="{B2F03E62-FD60-4942-A21D-3885DF0BEB72}" type="datetime1">
              <a:rPr lang="it-IT" noProof="0" smtClean="0"/>
              <a:t>13/02/2022</a:t>
            </a:fld>
            <a:endParaRPr lang="it-IT" noProof="0" dirty="0"/>
          </a:p>
        </p:txBody>
      </p:sp>
      <p:sp>
        <p:nvSpPr>
          <p:cNvPr id="7" name="Segnaposto numero diapositiva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rtlCol="0"/>
          <a:lstStyle/>
          <a:p>
            <a:pPr rtl="0"/>
            <a:fld id="{F603CDE5-C1D8-4EDD-870F-A498BAFA520F}" type="slidenum">
              <a:rPr lang="it-IT" noProof="0" smtClean="0"/>
              <a:t>‹N›</a:t>
            </a:fld>
            <a:endParaRPr lang="it-IT" noProof="0" dirty="0"/>
          </a:p>
        </p:txBody>
      </p:sp>
      <p:sp>
        <p:nvSpPr>
          <p:cNvPr id="11" name="Segnaposto contenuto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piè di pagina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rtlCol="0"/>
          <a:lstStyle/>
          <a:p>
            <a:pPr algn="l" rtl="0"/>
            <a:r>
              <a:rPr lang="it-IT" noProof="0" dirty="0"/>
              <a:t>Impartire un corso</a:t>
            </a:r>
          </a:p>
        </p:txBody>
      </p:sp>
    </p:spTree>
    <p:extLst>
      <p:ext uri="{BB962C8B-B14F-4D97-AF65-F5344CB8AC3E}">
        <p14:creationId xmlns:p14="http://schemas.microsoft.com/office/powerpoint/2010/main" val="144552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pPr rtl="0"/>
            <a:fld id="{B683DD44-C311-4755-83DE-0BBCEDD7741A}" type="datetime1">
              <a:rPr lang="it-IT" noProof="0" smtClean="0"/>
              <a:t>13/02/2022</a:t>
            </a:fld>
            <a:endParaRPr lang="it-IT" noProof="0" dirty="0"/>
          </a:p>
        </p:txBody>
      </p:sp>
      <p:sp>
        <p:nvSpPr>
          <p:cNvPr id="5" name="Segnaposto piè di pagina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defRPr>
            </a:lvl1pPr>
          </a:lstStyle>
          <a:p>
            <a:pPr rtl="0"/>
            <a:r>
              <a:rPr lang="it-IT" noProof="0" dirty="0"/>
              <a:t>Impartire un corso</a:t>
            </a:r>
          </a:p>
        </p:txBody>
      </p:sp>
      <p:sp>
        <p:nvSpPr>
          <p:cNvPr id="6" name="Segnaposto numero diapositiva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pPr rtl="0"/>
            <a:fld id="{3A98EE3D-8CD1-4C3F-BD1C-C98C9596463C}" type="slidenum">
              <a:rPr lang="it-IT" noProof="0" smtClean="0"/>
              <a:pPr/>
              <a:t>‹N›</a:t>
            </a:fld>
            <a:endParaRPr lang="it-IT" noProof="0" dirty="0"/>
          </a:p>
        </p:txBody>
      </p:sp>
      <p:sp>
        <p:nvSpPr>
          <p:cNvPr id="9" name="Rettangolo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ttangolo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ttangolo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43" r:id="rId2"/>
    <p:sldLayoutId id="2147483734" r:id="rId3"/>
    <p:sldLayoutId id="2147483735" r:id="rId4"/>
    <p:sldLayoutId id="2147483736" r:id="rId5"/>
    <p:sldLayoutId id="2147483737" r:id="rId6"/>
    <p:sldLayoutId id="2147483738" r:id="rId7"/>
    <p:sldLayoutId id="2147483740" r:id="rId8"/>
    <p:sldLayoutId id="2147483741" r:id="rId9"/>
    <p:sldLayoutId id="2147483742" r:id="rId10"/>
    <p:sldLayoutId id="2147483739" r:id="rId11"/>
    <p:sldLayoutId id="2147483744" r:id="rId12"/>
  </p:sldLayoutIdLst>
  <p:hf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t.wikipedia.org/wiki/Luogo" TargetMode="External"/><Relationship Id="rId7" Type="http://schemas.openxmlformats.org/officeDocument/2006/relationships/hyperlink" Target="https://it.wikipedia.org/wiki/Cultura"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s://it.wikipedia.org/wiki/Storiografia" TargetMode="External"/><Relationship Id="rId5" Type="http://schemas.openxmlformats.org/officeDocument/2006/relationships/hyperlink" Target="https://it.wikipedia.org/wiki/Ente_(filosofia)" TargetMode="External"/><Relationship Id="rId4" Type="http://schemas.openxmlformats.org/officeDocument/2006/relationships/hyperlink" Target="https://it.wikipedia.org/wiki/Immaterialism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ttangolo 17">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pic>
        <p:nvPicPr>
          <p:cNvPr id="4" name="Immagine 3" descr="persone riunite intorno a progetti">
            <a:extLst>
              <a:ext uri="{FF2B5EF4-FFF2-40B4-BE49-F238E27FC236}">
                <a16:creationId xmlns:a16="http://schemas.microsoft.com/office/drawing/2014/main" id="{424717DA-0300-4297-B453-65314C5BEA09}"/>
              </a:ext>
            </a:extLst>
          </p:cNvPr>
          <p:cNvPicPr>
            <a:picLocks noChangeAspect="1"/>
          </p:cNvPicPr>
          <p:nvPr/>
        </p:nvPicPr>
        <p:blipFill>
          <a:blip r:embed="rId3"/>
          <a:srcRect/>
          <a:stretch/>
        </p:blipFill>
        <p:spPr>
          <a:xfrm>
            <a:off x="-1006943" y="-101008"/>
            <a:ext cx="9049131" cy="7028120"/>
          </a:xfrm>
          <a:prstGeom prst="rect">
            <a:avLst/>
          </a:prstGeom>
        </p:spPr>
      </p:pic>
      <p:sp>
        <p:nvSpPr>
          <p:cNvPr id="20" name="Rettangolo 19">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olo 1">
            <a:extLst>
              <a:ext uri="{FF2B5EF4-FFF2-40B4-BE49-F238E27FC236}">
                <a16:creationId xmlns:a16="http://schemas.microsoft.com/office/drawing/2014/main" id="{F3AA242D-B507-4381-A8CB-EFA346570379}"/>
              </a:ext>
            </a:extLst>
          </p:cNvPr>
          <p:cNvSpPr>
            <a:spLocks noGrp="1"/>
          </p:cNvSpPr>
          <p:nvPr>
            <p:ph type="ctrTitle"/>
          </p:nvPr>
        </p:nvSpPr>
        <p:spPr>
          <a:xfrm>
            <a:off x="8372724" y="1474678"/>
            <a:ext cx="3202016" cy="4198288"/>
          </a:xfrm>
        </p:spPr>
        <p:txBody>
          <a:bodyPr rtlCol="0" anchor="ctr">
            <a:normAutofit/>
          </a:bodyPr>
          <a:lstStyle/>
          <a:p>
            <a:pPr rtl="0"/>
            <a:r>
              <a:rPr lang="it-IT" sz="2800" dirty="0">
                <a:solidFill>
                  <a:srgbClr val="FFFFFF"/>
                </a:solidFill>
              </a:rPr>
              <a:t>INTERVENTI DI RIGENERAZIONE URBANA</a:t>
            </a:r>
            <a:br>
              <a:rPr lang="it-IT" sz="2800" dirty="0">
                <a:solidFill>
                  <a:srgbClr val="FFFFFF"/>
                </a:solidFill>
              </a:rPr>
            </a:br>
            <a:br>
              <a:rPr lang="it-IT" sz="2800" dirty="0">
                <a:solidFill>
                  <a:srgbClr val="FFFFFF"/>
                </a:solidFill>
              </a:rPr>
            </a:br>
            <a:r>
              <a:rPr lang="it-IT" sz="1800" i="1" dirty="0">
                <a:solidFill>
                  <a:srgbClr val="FFFFFF"/>
                </a:solidFill>
              </a:rPr>
              <a:t>14 FEBBRAIO 2022</a:t>
            </a:r>
            <a:endParaRPr lang="it-IT" sz="2800" i="1" dirty="0">
              <a:solidFill>
                <a:srgbClr val="FFFFFF"/>
              </a:solidFill>
            </a:endParaRPr>
          </a:p>
        </p:txBody>
      </p:sp>
      <p:sp>
        <p:nvSpPr>
          <p:cNvPr id="22" name="Rettangolo 21">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pic>
        <p:nvPicPr>
          <p:cNvPr id="10" name="Immagine 9">
            <a:extLst>
              <a:ext uri="{FF2B5EF4-FFF2-40B4-BE49-F238E27FC236}">
                <a16:creationId xmlns:a16="http://schemas.microsoft.com/office/drawing/2014/main" id="{8280F060-3BC4-4BAB-BFE0-B2A737C57377}"/>
              </a:ext>
            </a:extLst>
          </p:cNvPr>
          <p:cNvPicPr>
            <a:picLocks noChangeAspect="1"/>
          </p:cNvPicPr>
          <p:nvPr/>
        </p:nvPicPr>
        <p:blipFill>
          <a:blip r:embed="rId4"/>
          <a:stretch>
            <a:fillRect/>
          </a:stretch>
        </p:blipFill>
        <p:spPr>
          <a:xfrm>
            <a:off x="9324974" y="759609"/>
            <a:ext cx="976227" cy="976227"/>
          </a:xfrm>
          <a:prstGeom prst="rect">
            <a:avLst/>
          </a:prstGeom>
        </p:spPr>
      </p:pic>
      <p:sp>
        <p:nvSpPr>
          <p:cNvPr id="15" name="CasellaDiTesto 14">
            <a:extLst>
              <a:ext uri="{FF2B5EF4-FFF2-40B4-BE49-F238E27FC236}">
                <a16:creationId xmlns:a16="http://schemas.microsoft.com/office/drawing/2014/main" id="{B174D880-573D-45EF-8221-7339705CF266}"/>
              </a:ext>
            </a:extLst>
          </p:cNvPr>
          <p:cNvSpPr txBox="1"/>
          <p:nvPr/>
        </p:nvSpPr>
        <p:spPr>
          <a:xfrm>
            <a:off x="8119869" y="5022473"/>
            <a:ext cx="3681605" cy="615553"/>
          </a:xfrm>
          <a:prstGeom prst="rect">
            <a:avLst/>
          </a:prstGeom>
          <a:noFill/>
        </p:spPr>
        <p:txBody>
          <a:bodyPr wrap="square">
            <a:spAutoFit/>
          </a:bodyPr>
          <a:lstStyle/>
          <a:p>
            <a:pPr algn="l"/>
            <a:endParaRPr lang="it-IT" sz="2000" b="0" i="0" u="none" strike="noStrike" baseline="0" dirty="0">
              <a:solidFill>
                <a:schemeClr val="bg1"/>
              </a:solidFill>
              <a:latin typeface="Avenir Next LT Pro Light" panose="020B0304020202020204" pitchFamily="34" charset="0"/>
            </a:endParaRPr>
          </a:p>
          <a:p>
            <a:r>
              <a:rPr lang="it-IT" sz="1400" b="0" i="1" u="none" strike="noStrike" baseline="0" dirty="0">
                <a:solidFill>
                  <a:schemeClr val="bg1"/>
                </a:solidFill>
                <a:latin typeface="Avenir Next LT Pro Light" panose="020B0304020202020204" pitchFamily="34" charset="0"/>
              </a:rPr>
              <a:t> </a:t>
            </a:r>
            <a:endParaRPr lang="it-IT" sz="1400" dirty="0">
              <a:solidFill>
                <a:schemeClr val="bg1"/>
              </a:solidFill>
            </a:endParaRPr>
          </a:p>
        </p:txBody>
      </p:sp>
      <p:sp>
        <p:nvSpPr>
          <p:cNvPr id="3" name="CasellaDiTesto 2">
            <a:extLst>
              <a:ext uri="{FF2B5EF4-FFF2-40B4-BE49-F238E27FC236}">
                <a16:creationId xmlns:a16="http://schemas.microsoft.com/office/drawing/2014/main" id="{E7BB89CA-2D3F-4EE5-994F-E05B81A24851}"/>
              </a:ext>
            </a:extLst>
          </p:cNvPr>
          <p:cNvSpPr txBox="1"/>
          <p:nvPr/>
        </p:nvSpPr>
        <p:spPr>
          <a:xfrm>
            <a:off x="8309344" y="5497033"/>
            <a:ext cx="3265396" cy="646331"/>
          </a:xfrm>
          <a:prstGeom prst="rect">
            <a:avLst/>
          </a:prstGeom>
          <a:noFill/>
        </p:spPr>
        <p:txBody>
          <a:bodyPr wrap="square" rtlCol="0">
            <a:spAutoFit/>
          </a:bodyPr>
          <a:lstStyle/>
          <a:p>
            <a:r>
              <a:rPr lang="it-IT" b="1" dirty="0">
                <a:solidFill>
                  <a:schemeClr val="bg1"/>
                </a:solidFill>
              </a:rPr>
              <a:t>Luca Caterino</a:t>
            </a:r>
          </a:p>
          <a:p>
            <a:r>
              <a:rPr lang="it-IT" b="1" dirty="0" err="1">
                <a:solidFill>
                  <a:schemeClr val="bg1"/>
                </a:solidFill>
              </a:rPr>
              <a:t>Federsanità</a:t>
            </a:r>
            <a:r>
              <a:rPr lang="it-IT" b="1" dirty="0">
                <a:solidFill>
                  <a:schemeClr val="bg1"/>
                </a:solidFill>
              </a:rPr>
              <a:t> ANCI Toscana</a:t>
            </a:r>
          </a:p>
        </p:txBody>
      </p:sp>
    </p:spTree>
    <p:extLst>
      <p:ext uri="{BB962C8B-B14F-4D97-AF65-F5344CB8AC3E}">
        <p14:creationId xmlns:p14="http://schemas.microsoft.com/office/powerpoint/2010/main" val="420971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D5A4A71-BF4C-4D5C-BFC7-87532A78DCB1}"/>
              </a:ext>
            </a:extLst>
          </p:cNvPr>
          <p:cNvSpPr>
            <a:spLocks noGrp="1"/>
          </p:cNvSpPr>
          <p:nvPr>
            <p:ph type="title"/>
          </p:nvPr>
        </p:nvSpPr>
        <p:spPr>
          <a:xfrm>
            <a:off x="400499" y="-298077"/>
            <a:ext cx="10876210" cy="1600200"/>
          </a:xfrm>
        </p:spPr>
        <p:txBody>
          <a:bodyPr rtlCol="0"/>
          <a:lstStyle/>
          <a:p>
            <a:pPr rtl="0"/>
            <a:r>
              <a:rPr lang="it-IT" dirty="0"/>
              <a:t>RIGENERAZIONE URBANA</a:t>
            </a:r>
          </a:p>
        </p:txBody>
      </p:sp>
      <p:sp>
        <p:nvSpPr>
          <p:cNvPr id="6" name="Segnaposto numero diapositiva 5">
            <a:extLst>
              <a:ext uri="{FF2B5EF4-FFF2-40B4-BE49-F238E27FC236}">
                <a16:creationId xmlns:a16="http://schemas.microsoft.com/office/drawing/2014/main" id="{FA73604A-7E08-4A9B-A7E1-F008615923E8}"/>
              </a:ext>
            </a:extLst>
          </p:cNvPr>
          <p:cNvSpPr>
            <a:spLocks noGrp="1"/>
          </p:cNvSpPr>
          <p:nvPr>
            <p:ph type="sldNum" sz="quarter" idx="12"/>
          </p:nvPr>
        </p:nvSpPr>
        <p:spPr/>
        <p:txBody>
          <a:bodyPr rtlCol="0"/>
          <a:lstStyle/>
          <a:p>
            <a:pPr rtl="0"/>
            <a:fld id="{F603CDE5-C1D8-4EDD-870F-A498BAFA520F}" type="slidenum">
              <a:rPr lang="it-IT" smtClean="0"/>
              <a:t>2</a:t>
            </a:fld>
            <a:endParaRPr lang="it-IT" dirty="0"/>
          </a:p>
        </p:txBody>
      </p:sp>
      <p:sp>
        <p:nvSpPr>
          <p:cNvPr id="8" name="CasellaDiTesto 7">
            <a:extLst>
              <a:ext uri="{FF2B5EF4-FFF2-40B4-BE49-F238E27FC236}">
                <a16:creationId xmlns:a16="http://schemas.microsoft.com/office/drawing/2014/main" id="{AB29D4FC-231D-47AC-934C-C0461DD15ED3}"/>
              </a:ext>
            </a:extLst>
          </p:cNvPr>
          <p:cNvSpPr txBox="1"/>
          <p:nvPr/>
        </p:nvSpPr>
        <p:spPr>
          <a:xfrm>
            <a:off x="344023" y="1560389"/>
            <a:ext cx="11591971" cy="4370427"/>
          </a:xfrm>
          <a:prstGeom prst="rect">
            <a:avLst/>
          </a:prstGeom>
          <a:noFill/>
        </p:spPr>
        <p:txBody>
          <a:bodyPr wrap="square">
            <a:spAutoFit/>
          </a:bodyPr>
          <a:lstStyle/>
          <a:p>
            <a:r>
              <a:rPr lang="it-IT" sz="2000" dirty="0"/>
              <a:t>Locuzione che, traducendo l’inglese </a:t>
            </a:r>
            <a:r>
              <a:rPr lang="it-IT" sz="2000" i="1" dirty="0" err="1"/>
              <a:t>urban</a:t>
            </a:r>
            <a:r>
              <a:rPr lang="it-IT" sz="2000" i="1" dirty="0"/>
              <a:t> </a:t>
            </a:r>
            <a:r>
              <a:rPr lang="it-IT" sz="2000" i="1" dirty="0" err="1"/>
              <a:t>regeneration</a:t>
            </a:r>
            <a:r>
              <a:rPr lang="it-IT" sz="2000" dirty="0"/>
              <a:t>, designa i </a:t>
            </a:r>
            <a:r>
              <a:rPr lang="it-IT" sz="2000" b="1" dirty="0"/>
              <a:t>programmi di recupero e riqualificazione del patrimonio immobiliare alla scala urbana che puntano a garantire qualità e sicurezza dell’abitare sia dal punto di vista sociale sia ambientale</a:t>
            </a:r>
            <a:r>
              <a:rPr lang="it-IT" sz="2000" dirty="0"/>
              <a:t>, in particolare nelle periferie più degradate. Si tratta di interventi che, rivolgendosi al patrimonio edilizio preesistente, </a:t>
            </a:r>
            <a:r>
              <a:rPr lang="it-IT" sz="2000" b="1" dirty="0"/>
              <a:t>limitano il consumo di territorio </a:t>
            </a:r>
            <a:r>
              <a:rPr lang="it-IT" sz="2000" dirty="0"/>
              <a:t>salvaguardando il paesaggio e l’ambiente; attenti alla sostenibilità, tali progetti si differenziano sostanzialmente da quelli di </a:t>
            </a:r>
            <a:r>
              <a:rPr lang="it-IT" sz="2000" i="1" dirty="0" err="1"/>
              <a:t>urban</a:t>
            </a:r>
            <a:r>
              <a:rPr lang="it-IT" sz="2000" i="1" dirty="0"/>
              <a:t> </a:t>
            </a:r>
            <a:r>
              <a:rPr lang="it-IT" sz="2000" i="1" dirty="0" err="1"/>
              <a:t>renewal</a:t>
            </a:r>
            <a:r>
              <a:rPr lang="it-IT" sz="2000" dirty="0"/>
              <a:t>, o «rinnovamento urbano», spesso rivelatisi interventi prevalentemente di demolizione e ricostruzione, a carattere più o meno apertamente speculativo. I quartieri o le parti di città oggetto di interventi di r. u. vengono pertanto sottoposti a una serie di miglioramenti tali da renderne l’edificato compatibile dal punto di vista ambientale, con l’impiego di materiali ecologici, e il più possibile autonomo dal punto di vista energetico, con il progressivo ricorso alle fonti rinnovabili; ma anche tali da limitare l’inquinamento acustico e raggiungere standard adeguati per i parcheggi, gli esercizi commerciali, i trasporti pubblici, la presenza di luoghi di aggregazione sociale, culturale e religiosa, di impianti sportivi e aree verdi ecc., in modo da ottenere un complessivo innalzamento della qualità della vita degli abitanti.</a:t>
            </a:r>
          </a:p>
          <a:p>
            <a:pPr algn="r"/>
            <a:r>
              <a:rPr lang="it-IT" sz="2000" dirty="0"/>
              <a:t>TRECCANI</a:t>
            </a:r>
          </a:p>
        </p:txBody>
      </p:sp>
    </p:spTree>
    <p:extLst>
      <p:ext uri="{BB962C8B-B14F-4D97-AF65-F5344CB8AC3E}">
        <p14:creationId xmlns:p14="http://schemas.microsoft.com/office/powerpoint/2010/main" val="155799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D5A4A71-BF4C-4D5C-BFC7-87532A78DCB1}"/>
              </a:ext>
            </a:extLst>
          </p:cNvPr>
          <p:cNvSpPr>
            <a:spLocks noGrp="1"/>
          </p:cNvSpPr>
          <p:nvPr>
            <p:ph type="title"/>
          </p:nvPr>
        </p:nvSpPr>
        <p:spPr>
          <a:xfrm>
            <a:off x="400499" y="-567026"/>
            <a:ext cx="10876210" cy="1600200"/>
          </a:xfrm>
        </p:spPr>
        <p:txBody>
          <a:bodyPr rtlCol="0">
            <a:normAutofit/>
          </a:bodyPr>
          <a:lstStyle/>
          <a:p>
            <a:pPr rtl="0"/>
            <a:r>
              <a:rPr lang="it-IT" sz="2400" dirty="0"/>
              <a:t>RIGENERAZIONE URBANA: strategia di lungo periodo</a:t>
            </a:r>
          </a:p>
        </p:txBody>
      </p:sp>
      <p:sp>
        <p:nvSpPr>
          <p:cNvPr id="6" name="Segnaposto numero diapositiva 5">
            <a:extLst>
              <a:ext uri="{FF2B5EF4-FFF2-40B4-BE49-F238E27FC236}">
                <a16:creationId xmlns:a16="http://schemas.microsoft.com/office/drawing/2014/main" id="{FA73604A-7E08-4A9B-A7E1-F008615923E8}"/>
              </a:ext>
            </a:extLst>
          </p:cNvPr>
          <p:cNvSpPr>
            <a:spLocks noGrp="1"/>
          </p:cNvSpPr>
          <p:nvPr>
            <p:ph type="sldNum" sz="quarter" idx="12"/>
          </p:nvPr>
        </p:nvSpPr>
        <p:spPr/>
        <p:txBody>
          <a:bodyPr rtlCol="0"/>
          <a:lstStyle/>
          <a:p>
            <a:pPr rtl="0"/>
            <a:fld id="{F603CDE5-C1D8-4EDD-870F-A498BAFA520F}" type="slidenum">
              <a:rPr lang="it-IT" smtClean="0"/>
              <a:t>3</a:t>
            </a:fld>
            <a:endParaRPr lang="it-IT" dirty="0"/>
          </a:p>
        </p:txBody>
      </p:sp>
      <p:sp>
        <p:nvSpPr>
          <p:cNvPr id="7" name="CasellaDiTesto 6">
            <a:extLst>
              <a:ext uri="{FF2B5EF4-FFF2-40B4-BE49-F238E27FC236}">
                <a16:creationId xmlns:a16="http://schemas.microsoft.com/office/drawing/2014/main" id="{7422E68A-E60B-4E27-96A8-208312A1EA32}"/>
              </a:ext>
            </a:extLst>
          </p:cNvPr>
          <p:cNvSpPr txBox="1"/>
          <p:nvPr/>
        </p:nvSpPr>
        <p:spPr>
          <a:xfrm>
            <a:off x="451087" y="984003"/>
            <a:ext cx="11480121" cy="6186309"/>
          </a:xfrm>
          <a:prstGeom prst="rect">
            <a:avLst/>
          </a:prstGeom>
          <a:noFill/>
        </p:spPr>
        <p:txBody>
          <a:bodyPr wrap="square">
            <a:spAutoFit/>
          </a:bodyPr>
          <a:lstStyle/>
          <a:p>
            <a:r>
              <a:rPr lang="it-IT" b="1" dirty="0"/>
              <a:t>D.L. 18 aprile 2019 n.32 (Sblocca cantieri)</a:t>
            </a:r>
          </a:p>
          <a:p>
            <a:r>
              <a:rPr lang="it-IT" dirty="0"/>
              <a:t>ha posto come obiettivo una riduzione del consumo di suolo a favore della rigenerazione del patrimonio edilizio esistente incentivandone la razionalizzazione, promuovendo e agevolando la riqualificazione di aree urbane degradate.</a:t>
            </a:r>
            <a:endParaRPr lang="it-IT" b="1" dirty="0"/>
          </a:p>
          <a:p>
            <a:endParaRPr lang="it-IT" b="1" dirty="0"/>
          </a:p>
          <a:p>
            <a:r>
              <a:rPr lang="it-IT" b="1" dirty="0"/>
              <a:t>LEGGE 27 dicembre 2019, n. 160</a:t>
            </a:r>
          </a:p>
          <a:p>
            <a:r>
              <a:rPr lang="it-IT" dirty="0"/>
              <a:t>comma 42 «[…] nel limite complessivo di 150 milioni per l’anno 2021, di 250 </a:t>
            </a:r>
            <a:r>
              <a:rPr lang="it-IT" dirty="0">
                <a:solidFill>
                  <a:srgbClr val="FF0000"/>
                </a:solidFill>
              </a:rPr>
              <a:t>(300)</a:t>
            </a:r>
            <a:r>
              <a:rPr lang="it-IT" dirty="0"/>
              <a:t> milioni per l’anno 2022, di 550 milioni per ciascuno degli anni 2023 e 2024 e di 700 milioni di euro per ciascuno degli anni dal 2025 al 2034». </a:t>
            </a:r>
          </a:p>
          <a:p>
            <a:endParaRPr lang="it-IT" dirty="0"/>
          </a:p>
          <a:p>
            <a:r>
              <a:rPr lang="it-IT" b="1" dirty="0"/>
              <a:t>PNRR (2021-2026)</a:t>
            </a:r>
          </a:p>
          <a:p>
            <a:pPr marL="285750" indent="-285750">
              <a:buFont typeface="Arial" panose="020B0604020202020204" pitchFamily="34" charset="0"/>
              <a:buChar char="•"/>
            </a:pPr>
            <a:r>
              <a:rPr lang="it-IT" dirty="0"/>
              <a:t>Programma Innovativo per la Qualità dell’Abitare (</a:t>
            </a:r>
            <a:r>
              <a:rPr lang="it-IT" dirty="0" err="1"/>
              <a:t>PINQuA</a:t>
            </a:r>
            <a:r>
              <a:rPr lang="it-IT" dirty="0"/>
              <a:t>): 2,8 mld € </a:t>
            </a:r>
          </a:p>
          <a:p>
            <a:pPr marL="285750" indent="-285750">
              <a:buFont typeface="Arial" panose="020B0604020202020204" pitchFamily="34" charset="0"/>
              <a:buChar char="•"/>
            </a:pPr>
            <a:r>
              <a:rPr lang="it-IT" dirty="0"/>
              <a:t>Progetti di rigenerazione urbana volti a ridurre situazioni di emarginazione e degrado sociale: 3,4 mld € (+ 905mln €)</a:t>
            </a:r>
          </a:p>
          <a:p>
            <a:pPr marL="285750" indent="-285750">
              <a:buFont typeface="Arial" panose="020B0604020202020204" pitchFamily="34" charset="0"/>
              <a:buChar char="•"/>
            </a:pPr>
            <a:r>
              <a:rPr lang="it-IT" dirty="0"/>
              <a:t>Piani Urbani Integrati (Città Metropolitane): 2,49 mld €</a:t>
            </a:r>
          </a:p>
          <a:p>
            <a:pPr marL="285750" indent="-285750">
              <a:buFont typeface="Arial" panose="020B0604020202020204" pitchFamily="34" charset="0"/>
              <a:buChar char="•"/>
            </a:pPr>
            <a:r>
              <a:rPr lang="it-IT" dirty="0"/>
              <a:t>Fondo di Fondi della BEI: 272 mln €</a:t>
            </a:r>
          </a:p>
          <a:p>
            <a:pPr marL="285750" indent="-285750">
              <a:buFont typeface="Arial" panose="020B0604020202020204" pitchFamily="34" charset="0"/>
              <a:buChar char="•"/>
            </a:pPr>
            <a:endParaRPr lang="it-IT" dirty="0"/>
          </a:p>
          <a:p>
            <a:r>
              <a:rPr lang="it-IT" b="1" dirty="0"/>
              <a:t>Regione Toscana</a:t>
            </a:r>
          </a:p>
          <a:p>
            <a:r>
              <a:rPr lang="it-IT"/>
              <a:t>Delibera </a:t>
            </a:r>
            <a:r>
              <a:rPr lang="it-IT" dirty="0"/>
              <a:t>Giunta Regionale n.559 del 24 maggio 2021: 5,1 mln € per gli anni 2022-2023</a:t>
            </a:r>
          </a:p>
          <a:p>
            <a:endParaRPr lang="it-IT" dirty="0"/>
          </a:p>
          <a:p>
            <a:pPr marL="285750" indent="-285750">
              <a:buFont typeface="Wingdings" panose="05000000000000000000" pitchFamily="2" charset="2"/>
              <a:buChar char="ü"/>
            </a:pPr>
            <a:r>
              <a:rPr lang="it-IT" dirty="0">
                <a:solidFill>
                  <a:schemeClr val="accent1">
                    <a:lumMod val="75000"/>
                  </a:schemeClr>
                </a:solidFill>
              </a:rPr>
              <a:t>PROGRAMMAZIONE UE 2021-2027</a:t>
            </a:r>
          </a:p>
          <a:p>
            <a:endParaRPr lang="it-IT" dirty="0">
              <a:solidFill>
                <a:schemeClr val="accent1">
                  <a:lumMod val="75000"/>
                </a:schemeClr>
              </a:solidFill>
            </a:endParaRPr>
          </a:p>
          <a:p>
            <a:pPr marL="285750" indent="-285750">
              <a:buFont typeface="Wingdings" panose="05000000000000000000" pitchFamily="2" charset="2"/>
              <a:buChar char="ü"/>
            </a:pPr>
            <a:r>
              <a:rPr lang="it-IT" dirty="0">
                <a:solidFill>
                  <a:schemeClr val="accent1">
                    <a:lumMod val="75000"/>
                  </a:schemeClr>
                </a:solidFill>
              </a:rPr>
              <a:t>PROPOSTA DI LEGGE SU RIGENERAZIONE URBANA</a:t>
            </a:r>
          </a:p>
          <a:p>
            <a:r>
              <a:rPr lang="it-IT" i="1" dirty="0"/>
              <a:t>Istituzione di un Fondo con risorse programmate fino al 2040</a:t>
            </a:r>
          </a:p>
          <a:p>
            <a:endParaRPr lang="it-IT" i="1" dirty="0"/>
          </a:p>
        </p:txBody>
      </p:sp>
    </p:spTree>
    <p:extLst>
      <p:ext uri="{BB962C8B-B14F-4D97-AF65-F5344CB8AC3E}">
        <p14:creationId xmlns:p14="http://schemas.microsoft.com/office/powerpoint/2010/main" val="3027459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a:extLst>
              <a:ext uri="{FF2B5EF4-FFF2-40B4-BE49-F238E27FC236}">
                <a16:creationId xmlns:a16="http://schemas.microsoft.com/office/drawing/2014/main" id="{FA73604A-7E08-4A9B-A7E1-F008615923E8}"/>
              </a:ext>
            </a:extLst>
          </p:cNvPr>
          <p:cNvSpPr>
            <a:spLocks noGrp="1"/>
          </p:cNvSpPr>
          <p:nvPr>
            <p:ph type="sldNum" sz="quarter" idx="12"/>
          </p:nvPr>
        </p:nvSpPr>
        <p:spPr/>
        <p:txBody>
          <a:bodyPr rtlCol="0"/>
          <a:lstStyle/>
          <a:p>
            <a:pPr rtl="0"/>
            <a:fld id="{F603CDE5-C1D8-4EDD-870F-A498BAFA520F}" type="slidenum">
              <a:rPr lang="it-IT" smtClean="0"/>
              <a:t>4</a:t>
            </a:fld>
            <a:endParaRPr lang="it-IT" dirty="0"/>
          </a:p>
        </p:txBody>
      </p:sp>
      <p:sp>
        <p:nvSpPr>
          <p:cNvPr id="8" name="CasellaDiTesto 7">
            <a:extLst>
              <a:ext uri="{FF2B5EF4-FFF2-40B4-BE49-F238E27FC236}">
                <a16:creationId xmlns:a16="http://schemas.microsoft.com/office/drawing/2014/main" id="{AB29D4FC-231D-47AC-934C-C0461DD15ED3}"/>
              </a:ext>
            </a:extLst>
          </p:cNvPr>
          <p:cNvSpPr txBox="1"/>
          <p:nvPr/>
        </p:nvSpPr>
        <p:spPr>
          <a:xfrm>
            <a:off x="362056" y="1836944"/>
            <a:ext cx="4966343" cy="4832092"/>
          </a:xfrm>
          <a:prstGeom prst="rect">
            <a:avLst/>
          </a:prstGeom>
          <a:noFill/>
        </p:spPr>
        <p:txBody>
          <a:bodyPr wrap="square">
            <a:spAutoFit/>
          </a:bodyPr>
          <a:lstStyle/>
          <a:p>
            <a:pPr algn="ctr"/>
            <a:r>
              <a:rPr lang="it-IT" sz="2800" b="1" dirty="0">
                <a:solidFill>
                  <a:schemeClr val="accent1">
                    <a:lumMod val="75000"/>
                  </a:schemeClr>
                </a:solidFill>
              </a:rPr>
              <a:t>Genius Loci</a:t>
            </a:r>
          </a:p>
          <a:p>
            <a:r>
              <a:rPr lang="it-IT" sz="2000" dirty="0"/>
              <a:t>Nella religione romana il </a:t>
            </a:r>
            <a:r>
              <a:rPr lang="it-IT" sz="2000" dirty="0" err="1"/>
              <a:t>genius</a:t>
            </a:r>
            <a:r>
              <a:rPr lang="it-IT" sz="2000" dirty="0"/>
              <a:t> loci costituiva un’entità astratta e sovrannaturale, oggetto di culto, legata ad un luogo fisico, costituendone in un certo senso la sua anima identitaria,</a:t>
            </a:r>
          </a:p>
          <a:p>
            <a:r>
              <a:rPr lang="it-IT" sz="2000" dirty="0"/>
              <a:t>le caratteristiche proprie di un ambiente collegate con l'uomo e le abitudini con cui vive questo ambiente. </a:t>
            </a:r>
          </a:p>
          <a:p>
            <a:r>
              <a:rPr lang="it-IT" sz="2000" dirty="0"/>
              <a:t>G.L. indica il "carattere" di un </a:t>
            </a:r>
            <a:r>
              <a:rPr lang="it-IT" sz="2000" dirty="0">
                <a:hlinkClick r:id="rId3" tooltip="Luogo">
                  <a:extLst>
                    <a:ext uri="{A12FA001-AC4F-418D-AE19-62706E023703}">
                      <ahyp:hlinkClr xmlns:ahyp="http://schemas.microsoft.com/office/drawing/2018/hyperlinkcolor" val="tx"/>
                    </a:ext>
                  </a:extLst>
                </a:hlinkClick>
              </a:rPr>
              <a:t>luogo</a:t>
            </a:r>
            <a:r>
              <a:rPr lang="it-IT" sz="2000" dirty="0"/>
              <a:t>, legato a doppio filo alle peculiari caratteristiche che in esso si affermano, includendovi opere (siano esse materiali o </a:t>
            </a:r>
            <a:r>
              <a:rPr lang="it-IT" sz="2000" dirty="0">
                <a:hlinkClick r:id="rId4" tooltip="Immaterialismo">
                  <a:extLst>
                    <a:ext uri="{A12FA001-AC4F-418D-AE19-62706E023703}">
                      <ahyp:hlinkClr xmlns:ahyp="http://schemas.microsoft.com/office/drawing/2018/hyperlinkcolor" val="tx"/>
                    </a:ext>
                  </a:extLst>
                </a:hlinkClick>
              </a:rPr>
              <a:t>immateriali</a:t>
            </a:r>
            <a:r>
              <a:rPr lang="it-IT" sz="2000" dirty="0"/>
              <a:t>) così come </a:t>
            </a:r>
            <a:r>
              <a:rPr lang="it-IT" sz="2000" dirty="0">
                <a:hlinkClick r:id="rId5" tooltip="Ente (filosofia)">
                  <a:extLst>
                    <a:ext uri="{A12FA001-AC4F-418D-AE19-62706E023703}">
                      <ahyp:hlinkClr xmlns:ahyp="http://schemas.microsoft.com/office/drawing/2018/hyperlinkcolor" val="tx"/>
                    </a:ext>
                  </a:extLst>
                </a:hlinkClick>
              </a:rPr>
              <a:t>enti</a:t>
            </a:r>
            <a:r>
              <a:rPr lang="it-IT" sz="2000" dirty="0"/>
              <a:t> e individui cui i fruitori associano un particolare legame </a:t>
            </a:r>
            <a:r>
              <a:rPr lang="it-IT" sz="2000" dirty="0">
                <a:hlinkClick r:id="rId6" tooltip="Storiografia">
                  <a:extLst>
                    <a:ext uri="{A12FA001-AC4F-418D-AE19-62706E023703}">
                      <ahyp:hlinkClr xmlns:ahyp="http://schemas.microsoft.com/office/drawing/2018/hyperlinkcolor" val="tx"/>
                    </a:ext>
                  </a:extLst>
                </a:hlinkClick>
              </a:rPr>
              <a:t>storico</a:t>
            </a:r>
            <a:r>
              <a:rPr lang="it-IT" sz="2000" dirty="0"/>
              <a:t>-</a:t>
            </a:r>
            <a:r>
              <a:rPr lang="it-IT" sz="2000" dirty="0">
                <a:hlinkClick r:id="rId7" tooltip="Cultura">
                  <a:extLst>
                    <a:ext uri="{A12FA001-AC4F-418D-AE19-62706E023703}">
                      <ahyp:hlinkClr xmlns:ahyp="http://schemas.microsoft.com/office/drawing/2018/hyperlinkcolor" val="tx"/>
                    </a:ext>
                  </a:extLst>
                </a:hlinkClick>
              </a:rPr>
              <a:t>culturale</a:t>
            </a:r>
            <a:r>
              <a:rPr lang="it-IT" sz="2000" dirty="0"/>
              <a:t> che rende unico e immediatamente riconoscibile quel luogo. </a:t>
            </a:r>
          </a:p>
        </p:txBody>
      </p:sp>
      <p:sp>
        <p:nvSpPr>
          <p:cNvPr id="5" name="CasellaDiTesto 4">
            <a:extLst>
              <a:ext uri="{FF2B5EF4-FFF2-40B4-BE49-F238E27FC236}">
                <a16:creationId xmlns:a16="http://schemas.microsoft.com/office/drawing/2014/main" id="{5A47DAF8-AA3C-4108-BD81-CB5FB8A15B57}"/>
              </a:ext>
            </a:extLst>
          </p:cNvPr>
          <p:cNvSpPr txBox="1"/>
          <p:nvPr/>
        </p:nvSpPr>
        <p:spPr>
          <a:xfrm>
            <a:off x="6863603" y="1836944"/>
            <a:ext cx="4966343" cy="2062103"/>
          </a:xfrm>
          <a:prstGeom prst="rect">
            <a:avLst/>
          </a:prstGeom>
          <a:noFill/>
        </p:spPr>
        <p:txBody>
          <a:bodyPr wrap="square">
            <a:spAutoFit/>
          </a:bodyPr>
          <a:lstStyle/>
          <a:p>
            <a:pPr algn="ctr"/>
            <a:r>
              <a:rPr lang="it-IT" sz="2800" b="1" dirty="0">
                <a:solidFill>
                  <a:schemeClr val="accent1">
                    <a:lumMod val="75000"/>
                  </a:schemeClr>
                </a:solidFill>
              </a:rPr>
              <a:t>Gentrificazione</a:t>
            </a:r>
            <a:endParaRPr lang="it-IT" sz="2000" b="1" dirty="0">
              <a:solidFill>
                <a:schemeClr val="accent1">
                  <a:lumMod val="75000"/>
                </a:schemeClr>
              </a:solidFill>
            </a:endParaRPr>
          </a:p>
          <a:p>
            <a:r>
              <a:rPr lang="it-IT" sz="2000" dirty="0"/>
              <a:t>Riqualificazione e rinnovamento di zone o quartieri cittadini, con conseguente aumento del prezzo degli affitti e degli immobili e migrazione degli abitanti originari verso altre zone urbane</a:t>
            </a:r>
          </a:p>
        </p:txBody>
      </p:sp>
      <p:sp>
        <p:nvSpPr>
          <p:cNvPr id="9" name="Titolo 3">
            <a:extLst>
              <a:ext uri="{FF2B5EF4-FFF2-40B4-BE49-F238E27FC236}">
                <a16:creationId xmlns:a16="http://schemas.microsoft.com/office/drawing/2014/main" id="{647BEDD1-442A-4332-87A1-072DD72A276D}"/>
              </a:ext>
            </a:extLst>
          </p:cNvPr>
          <p:cNvSpPr>
            <a:spLocks noGrp="1"/>
          </p:cNvSpPr>
          <p:nvPr>
            <p:ph type="title"/>
          </p:nvPr>
        </p:nvSpPr>
        <p:spPr>
          <a:xfrm>
            <a:off x="811245" y="-273628"/>
            <a:ext cx="10876210" cy="1600200"/>
          </a:xfrm>
        </p:spPr>
        <p:txBody>
          <a:bodyPr rtlCol="0"/>
          <a:lstStyle/>
          <a:p>
            <a:pPr rtl="0"/>
            <a:r>
              <a:rPr lang="it-IT" dirty="0"/>
              <a:t>RIGENERAZIONE URBANA ≠ riqualificazione immobiliare</a:t>
            </a:r>
          </a:p>
        </p:txBody>
      </p:sp>
      <p:sp>
        <p:nvSpPr>
          <p:cNvPr id="7" name="Freccia in giù 6">
            <a:extLst>
              <a:ext uri="{FF2B5EF4-FFF2-40B4-BE49-F238E27FC236}">
                <a16:creationId xmlns:a16="http://schemas.microsoft.com/office/drawing/2014/main" id="{1742B885-4CB9-41AB-8373-EE417E1DCB86}"/>
              </a:ext>
            </a:extLst>
          </p:cNvPr>
          <p:cNvSpPr/>
          <p:nvPr/>
        </p:nvSpPr>
        <p:spPr>
          <a:xfrm>
            <a:off x="9070652" y="3980329"/>
            <a:ext cx="259162" cy="4290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3A3B936E-E58D-403C-BEDF-FDC8BCD58433}"/>
              </a:ext>
            </a:extLst>
          </p:cNvPr>
          <p:cNvSpPr txBox="1"/>
          <p:nvPr/>
        </p:nvSpPr>
        <p:spPr>
          <a:xfrm>
            <a:off x="8364438" y="4661122"/>
            <a:ext cx="2704055" cy="461665"/>
          </a:xfrm>
          <a:prstGeom prst="rect">
            <a:avLst/>
          </a:prstGeom>
          <a:noFill/>
        </p:spPr>
        <p:txBody>
          <a:bodyPr wrap="square">
            <a:spAutoFit/>
          </a:bodyPr>
          <a:lstStyle/>
          <a:p>
            <a:r>
              <a:rPr lang="it-IT" sz="2400" b="1" dirty="0">
                <a:solidFill>
                  <a:schemeClr val="accent1">
                    <a:lumMod val="75000"/>
                  </a:schemeClr>
                </a:solidFill>
              </a:rPr>
              <a:t>Non luogo</a:t>
            </a:r>
            <a:endParaRPr lang="it-IT" sz="2400" dirty="0"/>
          </a:p>
        </p:txBody>
      </p:sp>
    </p:spTree>
    <p:extLst>
      <p:ext uri="{BB962C8B-B14F-4D97-AF65-F5344CB8AC3E}">
        <p14:creationId xmlns:p14="http://schemas.microsoft.com/office/powerpoint/2010/main" val="189403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D5A4A71-BF4C-4D5C-BFC7-87532A78DCB1}"/>
              </a:ext>
            </a:extLst>
          </p:cNvPr>
          <p:cNvSpPr>
            <a:spLocks noGrp="1"/>
          </p:cNvSpPr>
          <p:nvPr>
            <p:ph type="title"/>
          </p:nvPr>
        </p:nvSpPr>
        <p:spPr>
          <a:xfrm>
            <a:off x="400499" y="-298077"/>
            <a:ext cx="10876210" cy="1600200"/>
          </a:xfrm>
        </p:spPr>
        <p:txBody>
          <a:bodyPr rtlCol="0"/>
          <a:lstStyle/>
          <a:p>
            <a:pPr rtl="0"/>
            <a:r>
              <a:rPr lang="it-IT" dirty="0"/>
              <a:t>RIGENERAZIONE URBANA: OLTRE L’URBANISTICA</a:t>
            </a:r>
          </a:p>
        </p:txBody>
      </p:sp>
      <p:sp>
        <p:nvSpPr>
          <p:cNvPr id="6" name="Segnaposto numero diapositiva 5">
            <a:extLst>
              <a:ext uri="{FF2B5EF4-FFF2-40B4-BE49-F238E27FC236}">
                <a16:creationId xmlns:a16="http://schemas.microsoft.com/office/drawing/2014/main" id="{FA73604A-7E08-4A9B-A7E1-F008615923E8}"/>
              </a:ext>
            </a:extLst>
          </p:cNvPr>
          <p:cNvSpPr>
            <a:spLocks noGrp="1"/>
          </p:cNvSpPr>
          <p:nvPr>
            <p:ph type="sldNum" sz="quarter" idx="12"/>
          </p:nvPr>
        </p:nvSpPr>
        <p:spPr/>
        <p:txBody>
          <a:bodyPr rtlCol="0"/>
          <a:lstStyle/>
          <a:p>
            <a:pPr rtl="0"/>
            <a:fld id="{F603CDE5-C1D8-4EDD-870F-A498BAFA520F}" type="slidenum">
              <a:rPr lang="it-IT" smtClean="0"/>
              <a:t>5</a:t>
            </a:fld>
            <a:endParaRPr lang="it-IT" dirty="0"/>
          </a:p>
        </p:txBody>
      </p:sp>
      <p:sp>
        <p:nvSpPr>
          <p:cNvPr id="7" name="CasellaDiTesto 6">
            <a:extLst>
              <a:ext uri="{FF2B5EF4-FFF2-40B4-BE49-F238E27FC236}">
                <a16:creationId xmlns:a16="http://schemas.microsoft.com/office/drawing/2014/main" id="{7422E68A-E60B-4E27-96A8-208312A1EA32}"/>
              </a:ext>
            </a:extLst>
          </p:cNvPr>
          <p:cNvSpPr txBox="1"/>
          <p:nvPr/>
        </p:nvSpPr>
        <p:spPr>
          <a:xfrm>
            <a:off x="451087" y="1697922"/>
            <a:ext cx="4493053" cy="923330"/>
          </a:xfrm>
          <a:prstGeom prst="rect">
            <a:avLst/>
          </a:prstGeom>
          <a:noFill/>
        </p:spPr>
        <p:txBody>
          <a:bodyPr wrap="square">
            <a:spAutoFit/>
          </a:bodyPr>
          <a:lstStyle/>
          <a:p>
            <a:r>
              <a:rPr lang="it-IT" b="1" dirty="0"/>
              <a:t>Le politiche urbane come determinanti di salute e fattore di disuguaglianze</a:t>
            </a:r>
          </a:p>
          <a:p>
            <a:endParaRPr lang="it-IT" b="1" dirty="0"/>
          </a:p>
        </p:txBody>
      </p:sp>
      <p:pic>
        <p:nvPicPr>
          <p:cNvPr id="5" name="Immagine 4">
            <a:extLst>
              <a:ext uri="{FF2B5EF4-FFF2-40B4-BE49-F238E27FC236}">
                <a16:creationId xmlns:a16="http://schemas.microsoft.com/office/drawing/2014/main" id="{0E945C8F-CA06-4BBA-B9C4-7ACA158BB663}"/>
              </a:ext>
            </a:extLst>
          </p:cNvPr>
          <p:cNvPicPr>
            <a:picLocks noChangeAspect="1"/>
          </p:cNvPicPr>
          <p:nvPr/>
        </p:nvPicPr>
        <p:blipFill>
          <a:blip r:embed="rId3"/>
          <a:stretch>
            <a:fillRect/>
          </a:stretch>
        </p:blipFill>
        <p:spPr>
          <a:xfrm>
            <a:off x="510628" y="2423858"/>
            <a:ext cx="3336567" cy="4123237"/>
          </a:xfrm>
          <a:prstGeom prst="rect">
            <a:avLst/>
          </a:prstGeom>
        </p:spPr>
      </p:pic>
      <p:sp>
        <p:nvSpPr>
          <p:cNvPr id="8" name="CasellaDiTesto 7">
            <a:extLst>
              <a:ext uri="{FF2B5EF4-FFF2-40B4-BE49-F238E27FC236}">
                <a16:creationId xmlns:a16="http://schemas.microsoft.com/office/drawing/2014/main" id="{8B11330B-565F-4216-A962-82F6599B6F99}"/>
              </a:ext>
            </a:extLst>
          </p:cNvPr>
          <p:cNvSpPr txBox="1"/>
          <p:nvPr/>
        </p:nvSpPr>
        <p:spPr>
          <a:xfrm>
            <a:off x="510628" y="6377818"/>
            <a:ext cx="2791046" cy="338554"/>
          </a:xfrm>
          <a:prstGeom prst="rect">
            <a:avLst/>
          </a:prstGeom>
          <a:noFill/>
        </p:spPr>
        <p:txBody>
          <a:bodyPr wrap="square" rtlCol="0">
            <a:spAutoFit/>
          </a:bodyPr>
          <a:lstStyle/>
          <a:p>
            <a:r>
              <a:rPr lang="it-IT" sz="1600" i="1" dirty="0"/>
              <a:t>Fonte: OMS</a:t>
            </a:r>
            <a:endParaRPr lang="it-IT" i="1" dirty="0"/>
          </a:p>
        </p:txBody>
      </p:sp>
      <p:sp>
        <p:nvSpPr>
          <p:cNvPr id="10" name="CasellaDiTesto 9">
            <a:extLst>
              <a:ext uri="{FF2B5EF4-FFF2-40B4-BE49-F238E27FC236}">
                <a16:creationId xmlns:a16="http://schemas.microsoft.com/office/drawing/2014/main" id="{B0244547-BF2B-44C6-935C-1620346746BF}"/>
              </a:ext>
            </a:extLst>
          </p:cNvPr>
          <p:cNvSpPr txBox="1"/>
          <p:nvPr/>
        </p:nvSpPr>
        <p:spPr>
          <a:xfrm>
            <a:off x="6677790" y="1697922"/>
            <a:ext cx="6439241" cy="923330"/>
          </a:xfrm>
          <a:prstGeom prst="rect">
            <a:avLst/>
          </a:prstGeom>
          <a:noFill/>
        </p:spPr>
        <p:txBody>
          <a:bodyPr wrap="square">
            <a:spAutoFit/>
          </a:bodyPr>
          <a:lstStyle/>
          <a:p>
            <a:r>
              <a:rPr lang="it-IT" b="1" dirty="0"/>
              <a:t>Qualità dell’abitare e delle funzioni connesse - partecipazione delle Comunità</a:t>
            </a:r>
          </a:p>
          <a:p>
            <a:endParaRPr lang="it-IT" dirty="0"/>
          </a:p>
        </p:txBody>
      </p:sp>
      <p:sp>
        <p:nvSpPr>
          <p:cNvPr id="13" name="CasellaDiTesto 12">
            <a:extLst>
              <a:ext uri="{FF2B5EF4-FFF2-40B4-BE49-F238E27FC236}">
                <a16:creationId xmlns:a16="http://schemas.microsoft.com/office/drawing/2014/main" id="{00985F9E-F882-4C1E-86F2-BCE18D6C5EAA}"/>
              </a:ext>
            </a:extLst>
          </p:cNvPr>
          <p:cNvSpPr txBox="1"/>
          <p:nvPr/>
        </p:nvSpPr>
        <p:spPr>
          <a:xfrm>
            <a:off x="6028660" y="2509284"/>
            <a:ext cx="5422605" cy="3785652"/>
          </a:xfrm>
          <a:prstGeom prst="rect">
            <a:avLst/>
          </a:prstGeom>
          <a:noFill/>
        </p:spPr>
        <p:txBody>
          <a:bodyPr wrap="square" rtlCol="0">
            <a:spAutoFit/>
          </a:bodyPr>
          <a:lstStyle/>
          <a:p>
            <a:pPr marL="285750" indent="-285750">
              <a:buFont typeface="Wingdings" panose="05000000000000000000" pitchFamily="2" charset="2"/>
              <a:buChar char="ü"/>
            </a:pPr>
            <a:r>
              <a:rPr lang="it-IT" sz="2000" dirty="0">
                <a:latin typeface="+mj-lt"/>
              </a:rPr>
              <a:t>Agenda ONU 2030 per lo Sviluppo sostenibile</a:t>
            </a:r>
          </a:p>
          <a:p>
            <a:pPr marL="285750" indent="-285750">
              <a:buFont typeface="Wingdings" panose="05000000000000000000" pitchFamily="2" charset="2"/>
              <a:buChar char="ü"/>
            </a:pPr>
            <a:r>
              <a:rPr lang="it-IT" sz="2000" dirty="0">
                <a:latin typeface="+mj-lt"/>
              </a:rPr>
              <a:t>Agenda Urbana per l’Unione Europea (cd. Patto di Amsterdam)</a:t>
            </a:r>
          </a:p>
          <a:p>
            <a:pPr marL="285750" indent="-285750">
              <a:buFont typeface="Wingdings" panose="05000000000000000000" pitchFamily="2" charset="2"/>
              <a:buChar char="ü"/>
            </a:pPr>
            <a:r>
              <a:rPr lang="it-IT" sz="2000" dirty="0">
                <a:latin typeface="+mj-lt"/>
              </a:rPr>
              <a:t>Carta di Bologna per l’Ambiente</a:t>
            </a:r>
          </a:p>
          <a:p>
            <a:pPr marL="285750" indent="-285750">
              <a:buFont typeface="Wingdings" panose="05000000000000000000" pitchFamily="2" charset="2"/>
              <a:buChar char="ü"/>
            </a:pPr>
            <a:endParaRPr lang="it-IT" sz="2000" dirty="0">
              <a:latin typeface="+mj-lt"/>
            </a:endParaRPr>
          </a:p>
          <a:p>
            <a:pPr marL="285750" indent="-285750">
              <a:buFont typeface="Wingdings" panose="05000000000000000000" pitchFamily="2" charset="2"/>
              <a:buChar char="ü"/>
            </a:pPr>
            <a:r>
              <a:rPr lang="it-IT" sz="2000" dirty="0">
                <a:solidFill>
                  <a:schemeClr val="accent1">
                    <a:lumMod val="75000"/>
                  </a:schemeClr>
                </a:solidFill>
                <a:effectLst/>
                <a:latin typeface="+mj-lt"/>
                <a:ea typeface="Times New Roman" panose="02020603050405020304" pitchFamily="18" charset="0"/>
              </a:rPr>
              <a:t>Legge regionale n.78 dell’agosto 2020 (Disposizioni per la realizzazione di interventi edilizi di tipo sperimentale in materia di alloggi sociali a seguito dell'emergenza da COVID-19)</a:t>
            </a:r>
          </a:p>
          <a:p>
            <a:pPr marL="285750" indent="-285750">
              <a:buFont typeface="Wingdings" panose="05000000000000000000" pitchFamily="2" charset="2"/>
              <a:buChar char="ü"/>
            </a:pPr>
            <a:r>
              <a:rPr lang="it-IT" sz="2000" dirty="0">
                <a:solidFill>
                  <a:schemeClr val="accent1">
                    <a:lumMod val="75000"/>
                  </a:schemeClr>
                </a:solidFill>
                <a:latin typeface="+mj-lt"/>
                <a:ea typeface="Times New Roman" panose="02020603050405020304" pitchFamily="18" charset="0"/>
              </a:rPr>
              <a:t>DGR 1482/2020 (Linee di indirizzo </a:t>
            </a:r>
            <a:r>
              <a:rPr lang="it-IT" sz="2000" dirty="0" err="1">
                <a:solidFill>
                  <a:schemeClr val="accent1">
                    <a:lumMod val="75000"/>
                  </a:schemeClr>
                </a:solidFill>
                <a:latin typeface="+mj-lt"/>
                <a:ea typeface="Times New Roman" panose="02020603050405020304" pitchFamily="18" charset="0"/>
              </a:rPr>
              <a:t>PINQuA</a:t>
            </a:r>
            <a:r>
              <a:rPr lang="it-IT" sz="2000" dirty="0">
                <a:solidFill>
                  <a:schemeClr val="accent1">
                    <a:lumMod val="75000"/>
                  </a:schemeClr>
                </a:solidFill>
                <a:latin typeface="+mj-lt"/>
                <a:ea typeface="Times New Roman" panose="02020603050405020304" pitchFamily="18" charset="0"/>
              </a:rPr>
              <a:t>)</a:t>
            </a:r>
            <a:endParaRPr lang="it-IT" sz="2000" dirty="0">
              <a:solidFill>
                <a:schemeClr val="accent1">
                  <a:lumMod val="75000"/>
                </a:schemeClr>
              </a:solidFill>
              <a:effectLst/>
              <a:latin typeface="+mj-lt"/>
              <a:ea typeface="Times New Roman" panose="02020603050405020304" pitchFamily="18" charset="0"/>
            </a:endParaRPr>
          </a:p>
          <a:p>
            <a:pPr marL="285750" indent="-285750">
              <a:buFont typeface="Wingdings" panose="05000000000000000000" pitchFamily="2" charset="2"/>
              <a:buChar char="ü"/>
            </a:pPr>
            <a:r>
              <a:rPr lang="es-ES" sz="2000" dirty="0">
                <a:solidFill>
                  <a:schemeClr val="accent1">
                    <a:lumMod val="75000"/>
                  </a:schemeClr>
                </a:solidFill>
                <a:latin typeface="+mj-lt"/>
              </a:rPr>
              <a:t>Decreto n.12350 del 15 </a:t>
            </a:r>
            <a:r>
              <a:rPr lang="es-ES" sz="2000" dirty="0" err="1">
                <a:solidFill>
                  <a:schemeClr val="accent1">
                    <a:lumMod val="75000"/>
                  </a:schemeClr>
                </a:solidFill>
                <a:latin typeface="+mj-lt"/>
              </a:rPr>
              <a:t>luglio</a:t>
            </a:r>
            <a:r>
              <a:rPr lang="es-ES" sz="2000" dirty="0">
                <a:solidFill>
                  <a:schemeClr val="accent1">
                    <a:lumMod val="75000"/>
                  </a:schemeClr>
                </a:solidFill>
                <a:latin typeface="+mj-lt"/>
              </a:rPr>
              <a:t> 2021 (Parco </a:t>
            </a:r>
            <a:r>
              <a:rPr lang="es-ES" sz="2000" dirty="0" err="1">
                <a:solidFill>
                  <a:schemeClr val="accent1">
                    <a:lumMod val="75000"/>
                  </a:schemeClr>
                </a:solidFill>
                <a:latin typeface="+mj-lt"/>
              </a:rPr>
              <a:t>progetti</a:t>
            </a:r>
            <a:r>
              <a:rPr lang="es-ES" sz="2000" dirty="0">
                <a:solidFill>
                  <a:schemeClr val="accent1">
                    <a:lumMod val="75000"/>
                  </a:schemeClr>
                </a:solidFill>
                <a:latin typeface="+mj-lt"/>
              </a:rPr>
              <a:t>)</a:t>
            </a:r>
            <a:endParaRPr lang="it-IT" sz="2000" dirty="0">
              <a:solidFill>
                <a:schemeClr val="accent1">
                  <a:lumMod val="75000"/>
                </a:schemeClr>
              </a:solidFill>
              <a:latin typeface="+mj-lt"/>
            </a:endParaRPr>
          </a:p>
        </p:txBody>
      </p:sp>
      <p:sp>
        <p:nvSpPr>
          <p:cNvPr id="2" name="Parentesi graffa aperta 1">
            <a:extLst>
              <a:ext uri="{FF2B5EF4-FFF2-40B4-BE49-F238E27FC236}">
                <a16:creationId xmlns:a16="http://schemas.microsoft.com/office/drawing/2014/main" id="{3B7C60C2-6EBC-4391-884A-E960AD5C56A2}"/>
              </a:ext>
            </a:extLst>
          </p:cNvPr>
          <p:cNvSpPr/>
          <p:nvPr/>
        </p:nvSpPr>
        <p:spPr>
          <a:xfrm>
            <a:off x="5750451" y="4024583"/>
            <a:ext cx="498764" cy="227035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 name="CasellaDiTesto 2">
            <a:extLst>
              <a:ext uri="{FF2B5EF4-FFF2-40B4-BE49-F238E27FC236}">
                <a16:creationId xmlns:a16="http://schemas.microsoft.com/office/drawing/2014/main" id="{12C6F4BB-ADD7-4B43-A6BB-BF9FDE11EE15}"/>
              </a:ext>
            </a:extLst>
          </p:cNvPr>
          <p:cNvSpPr txBox="1"/>
          <p:nvPr/>
        </p:nvSpPr>
        <p:spPr>
          <a:xfrm>
            <a:off x="4676496" y="4928958"/>
            <a:ext cx="1916817" cy="369332"/>
          </a:xfrm>
          <a:prstGeom prst="rect">
            <a:avLst/>
          </a:prstGeom>
          <a:noFill/>
        </p:spPr>
        <p:txBody>
          <a:bodyPr wrap="square" rtlCol="0">
            <a:spAutoFit/>
          </a:bodyPr>
          <a:lstStyle/>
          <a:p>
            <a:r>
              <a:rPr lang="it-IT" b="1" dirty="0">
                <a:solidFill>
                  <a:schemeClr val="accent1">
                    <a:lumMod val="75000"/>
                  </a:schemeClr>
                </a:solidFill>
              </a:rPr>
              <a:t>Toscana</a:t>
            </a:r>
          </a:p>
        </p:txBody>
      </p:sp>
    </p:spTree>
    <p:extLst>
      <p:ext uri="{BB962C8B-B14F-4D97-AF65-F5344CB8AC3E}">
        <p14:creationId xmlns:p14="http://schemas.microsoft.com/office/powerpoint/2010/main" val="335119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D5A4A71-BF4C-4D5C-BFC7-87532A78DCB1}"/>
              </a:ext>
            </a:extLst>
          </p:cNvPr>
          <p:cNvSpPr>
            <a:spLocks noGrp="1"/>
          </p:cNvSpPr>
          <p:nvPr>
            <p:ph type="title"/>
          </p:nvPr>
        </p:nvSpPr>
        <p:spPr>
          <a:xfrm>
            <a:off x="434728" y="-365938"/>
            <a:ext cx="10876210" cy="1600200"/>
          </a:xfrm>
        </p:spPr>
        <p:txBody>
          <a:bodyPr rtlCol="0"/>
          <a:lstStyle/>
          <a:p>
            <a:pPr rtl="0"/>
            <a:r>
              <a:rPr lang="it-IT" dirty="0"/>
              <a:t>ALCUNI CAPISALDI…</a:t>
            </a:r>
          </a:p>
        </p:txBody>
      </p:sp>
      <p:sp>
        <p:nvSpPr>
          <p:cNvPr id="6" name="Segnaposto numero diapositiva 5">
            <a:extLst>
              <a:ext uri="{FF2B5EF4-FFF2-40B4-BE49-F238E27FC236}">
                <a16:creationId xmlns:a16="http://schemas.microsoft.com/office/drawing/2014/main" id="{FA73604A-7E08-4A9B-A7E1-F008615923E8}"/>
              </a:ext>
            </a:extLst>
          </p:cNvPr>
          <p:cNvSpPr>
            <a:spLocks noGrp="1"/>
          </p:cNvSpPr>
          <p:nvPr>
            <p:ph type="sldNum" sz="quarter" idx="12"/>
          </p:nvPr>
        </p:nvSpPr>
        <p:spPr/>
        <p:txBody>
          <a:bodyPr rtlCol="0"/>
          <a:lstStyle/>
          <a:p>
            <a:pPr rtl="0"/>
            <a:fld id="{F603CDE5-C1D8-4EDD-870F-A498BAFA520F}" type="slidenum">
              <a:rPr lang="it-IT" smtClean="0"/>
              <a:t>6</a:t>
            </a:fld>
            <a:endParaRPr lang="it-IT" dirty="0"/>
          </a:p>
        </p:txBody>
      </p:sp>
      <p:sp>
        <p:nvSpPr>
          <p:cNvPr id="9" name="CasellaDiTesto 8">
            <a:extLst>
              <a:ext uri="{FF2B5EF4-FFF2-40B4-BE49-F238E27FC236}">
                <a16:creationId xmlns:a16="http://schemas.microsoft.com/office/drawing/2014/main" id="{33EFEF9B-714D-4619-AD18-027795627B50}"/>
              </a:ext>
            </a:extLst>
          </p:cNvPr>
          <p:cNvSpPr txBox="1"/>
          <p:nvPr/>
        </p:nvSpPr>
        <p:spPr>
          <a:xfrm>
            <a:off x="85946" y="1455431"/>
            <a:ext cx="12020107" cy="5355312"/>
          </a:xfrm>
          <a:prstGeom prst="rect">
            <a:avLst/>
          </a:prstGeom>
          <a:noFill/>
        </p:spPr>
        <p:txBody>
          <a:bodyPr wrap="square">
            <a:spAutoFit/>
          </a:bodyPr>
          <a:lstStyle/>
          <a:p>
            <a:pPr marL="0" indent="0" rtl="0">
              <a:buNone/>
            </a:pPr>
            <a:r>
              <a:rPr lang="it-IT" sz="1800" dirty="0">
                <a:effectLst/>
                <a:latin typeface="Avenir Next LT Pro" panose="020B0504020202020204" pitchFamily="34" charset="0"/>
              </a:rPr>
              <a:t>Tutti gli interventi e le misure devono mirare a soluzioni durevoli per la </a:t>
            </a:r>
            <a:r>
              <a:rPr lang="it-IT" sz="1800" b="1" dirty="0">
                <a:solidFill>
                  <a:schemeClr val="accent1">
                    <a:lumMod val="75000"/>
                  </a:schemeClr>
                </a:solidFill>
                <a:effectLst/>
                <a:latin typeface="Avenir Next LT Pro" panose="020B0504020202020204" pitchFamily="34" charset="0"/>
              </a:rPr>
              <a:t>rigenerazione del tessuto socioeconomico</a:t>
            </a:r>
            <a:r>
              <a:rPr lang="it-IT" sz="1800" dirty="0">
                <a:effectLst/>
                <a:latin typeface="Avenir Next LT Pro" panose="020B0504020202020204" pitchFamily="34" charset="0"/>
              </a:rPr>
              <a:t>, </a:t>
            </a:r>
            <a:r>
              <a:rPr lang="it-IT" sz="1800" b="1" dirty="0">
                <a:solidFill>
                  <a:schemeClr val="accent1">
                    <a:lumMod val="75000"/>
                  </a:schemeClr>
                </a:solidFill>
                <a:effectLst/>
                <a:latin typeface="Avenir Next LT Pro" panose="020B0504020202020204" pitchFamily="34" charset="0"/>
              </a:rPr>
              <a:t>il miglioramento della coesione sociale, l’arricchimento culturale, la qualità dei manufatti, dei luoghi e della vita dei cittadini, in un’ottica di innovazione e sostenibilità</a:t>
            </a:r>
            <a:r>
              <a:rPr lang="it-IT" sz="1800" dirty="0">
                <a:effectLst/>
                <a:latin typeface="Avenir Next LT Pro" panose="020B0504020202020204" pitchFamily="34" charset="0"/>
              </a:rPr>
              <a:t>, con particolare attenzione a quella economica e ambientale, </a:t>
            </a:r>
            <a:r>
              <a:rPr lang="it-IT" sz="1800" b="1" dirty="0">
                <a:solidFill>
                  <a:schemeClr val="accent1">
                    <a:lumMod val="75000"/>
                  </a:schemeClr>
                </a:solidFill>
                <a:effectLst/>
                <a:latin typeface="Avenir Next LT Pro" panose="020B0504020202020204" pitchFamily="34" charset="0"/>
              </a:rPr>
              <a:t>senza consumo di nuovo suolo</a:t>
            </a:r>
            <a:r>
              <a:rPr lang="it-IT" sz="1800" dirty="0">
                <a:effectLst/>
                <a:latin typeface="Avenir Next LT Pro" panose="020B0504020202020204" pitchFamily="34" charset="0"/>
              </a:rPr>
              <a:t>, fatte salve le eventuali operazioni di densificazione </a:t>
            </a:r>
            <a:r>
              <a:rPr lang="it-IT" dirty="0">
                <a:latin typeface="Avenir Next LT Pro" panose="020B0504020202020204" pitchFamily="34" charset="0"/>
              </a:rPr>
              <a:t>[…] </a:t>
            </a:r>
            <a:r>
              <a:rPr lang="it-IT" sz="1800" dirty="0">
                <a:effectLst/>
                <a:latin typeface="Avenir Next LT Pro" panose="020B0504020202020204" pitchFamily="34" charset="0"/>
              </a:rPr>
              <a:t>Gli interventi devono assicurare </a:t>
            </a:r>
            <a:r>
              <a:rPr lang="it-IT" sz="1800" b="1" dirty="0">
                <a:solidFill>
                  <a:schemeClr val="accent1">
                    <a:lumMod val="75000"/>
                  </a:schemeClr>
                </a:solidFill>
                <a:effectLst/>
                <a:latin typeface="Avenir Next LT Pro" panose="020B0504020202020204" pitchFamily="34" charset="0"/>
              </a:rPr>
              <a:t>prossimità dei servizi</a:t>
            </a:r>
            <a:r>
              <a:rPr lang="it-IT" sz="1800" dirty="0">
                <a:effectLst/>
                <a:latin typeface="Avenir Next LT Pro" panose="020B0504020202020204" pitchFamily="34" charset="0"/>
              </a:rPr>
              <a:t>, puntando alla riduzione del traffico e dello stress, secondo i criteri della mobilità sostenibile, oltre che </a:t>
            </a:r>
            <a:r>
              <a:rPr lang="it-IT" sz="1800" b="1" dirty="0">
                <a:solidFill>
                  <a:schemeClr val="accent1">
                    <a:lumMod val="75000"/>
                  </a:schemeClr>
                </a:solidFill>
                <a:effectLst/>
                <a:latin typeface="Avenir Next LT Pro" panose="020B0504020202020204" pitchFamily="34" charset="0"/>
              </a:rPr>
              <a:t>incrementare legami di vicinato e inclusione sociale</a:t>
            </a:r>
            <a:r>
              <a:rPr lang="it-IT" sz="1800" dirty="0">
                <a:effectLst/>
                <a:latin typeface="Avenir Next LT Pro" panose="020B0504020202020204" pitchFamily="34" charset="0"/>
              </a:rPr>
              <a:t>.</a:t>
            </a:r>
          </a:p>
          <a:p>
            <a:pPr algn="l"/>
            <a:endParaRPr lang="it-IT" sz="1800" b="0" i="0" u="none" strike="noStrike" baseline="0" dirty="0">
              <a:solidFill>
                <a:srgbClr val="000000"/>
              </a:solidFill>
              <a:latin typeface="Avenir Next LT Pro" panose="020B0504020202020204" pitchFamily="34" charset="0"/>
            </a:endParaRPr>
          </a:p>
          <a:p>
            <a:pPr marL="285750" indent="-285750">
              <a:buFont typeface="Wingdings" panose="05000000000000000000" pitchFamily="2" charset="2"/>
              <a:buChar char="§"/>
            </a:pPr>
            <a:r>
              <a:rPr lang="it-IT" sz="1800" dirty="0">
                <a:solidFill>
                  <a:srgbClr val="000000"/>
                </a:solidFill>
                <a:latin typeface="Avenir Next LT Pro" panose="020B0504020202020204" pitchFamily="34" charset="0"/>
              </a:rPr>
              <a:t>valutare prioritariamente interventi di riqualificazione di ambiti urbani caratterizzati da fenomeni di degrado e/o bassa qualità insediativa, in coerenza con le indicazioni degli strumenti urbanistici comunali;</a:t>
            </a:r>
          </a:p>
          <a:p>
            <a:pPr marL="285750" indent="-285750">
              <a:buFont typeface="Wingdings" panose="05000000000000000000" pitchFamily="2" charset="2"/>
              <a:buChar char="§"/>
            </a:pPr>
            <a:r>
              <a:rPr lang="it-IT" sz="1800" b="0" i="0" u="none" strike="noStrike" baseline="0" dirty="0">
                <a:solidFill>
                  <a:srgbClr val="000000"/>
                </a:solidFill>
                <a:latin typeface="Avenir Next LT Pro" panose="020B0504020202020204" pitchFamily="34" charset="0"/>
              </a:rPr>
              <a:t>rigenerare il tessuto socio-economico; </a:t>
            </a:r>
          </a:p>
          <a:p>
            <a:pPr marL="285750" indent="-285750">
              <a:buFont typeface="Wingdings" panose="05000000000000000000" pitchFamily="2" charset="2"/>
              <a:buChar char="§"/>
            </a:pPr>
            <a:r>
              <a:rPr lang="it-IT" sz="1800" b="0" i="0" u="none" strike="noStrike" baseline="0" dirty="0">
                <a:solidFill>
                  <a:srgbClr val="000000"/>
                </a:solidFill>
                <a:latin typeface="Avenir Next LT Pro" panose="020B0504020202020204" pitchFamily="34" charset="0"/>
              </a:rPr>
              <a:t>migliorare l'accessibilità, la sicurezza dei luoghi e la rifunzionalizzazione di spazi e immobili pubblici; </a:t>
            </a:r>
          </a:p>
          <a:p>
            <a:pPr marL="285750" indent="-285750">
              <a:buFont typeface="Wingdings" panose="05000000000000000000" pitchFamily="2" charset="2"/>
              <a:buChar char="§"/>
            </a:pPr>
            <a:r>
              <a:rPr lang="it-IT" sz="1800" b="0" i="0" u="none" strike="noStrike" baseline="0" dirty="0">
                <a:solidFill>
                  <a:srgbClr val="000000"/>
                </a:solidFill>
                <a:latin typeface="Avenir Next LT Pro" panose="020B0504020202020204" pitchFamily="34" charset="0"/>
              </a:rPr>
              <a:t>migliorare la coesione sociale e la qualità della vita dei cittadini. </a:t>
            </a:r>
          </a:p>
          <a:p>
            <a:endParaRPr lang="it-IT" sz="1800" dirty="0">
              <a:solidFill>
                <a:srgbClr val="000000"/>
              </a:solidFill>
              <a:latin typeface="Avenir Next LT Pro" panose="020B0504020202020204" pitchFamily="34" charset="0"/>
            </a:endParaRPr>
          </a:p>
          <a:p>
            <a:r>
              <a:rPr lang="it-IT" i="1" dirty="0">
                <a:latin typeface="Avenir Next LT Pro" panose="020B0504020202020204" pitchFamily="34" charset="0"/>
              </a:rPr>
              <a:t>La strategia regionale della Toscana, in estrema sintesi, punta perciò alla qualificazione dell’edificato, anche nei termini di sostenibilità ambientale coerentemente con gli obiettivi dell’Agenda 2030 dell’ONU per lo sviluppo sostenibile, agendo in particolare su quelle aree caratterizzate da carenza nella dotazione di infrastrutture e servizi nonché da criticità socioeconomiche e ambientali.</a:t>
            </a:r>
          </a:p>
          <a:p>
            <a:endParaRPr lang="it-IT" sz="1800" b="0" i="0" u="none" strike="noStrike" baseline="0" dirty="0">
              <a:solidFill>
                <a:schemeClr val="tx1"/>
              </a:solidFill>
              <a:latin typeface="Avenir Next LT Pro" panose="020B0504020202020204" pitchFamily="34" charset="0"/>
            </a:endParaRPr>
          </a:p>
        </p:txBody>
      </p:sp>
    </p:spTree>
    <p:extLst>
      <p:ext uri="{BB962C8B-B14F-4D97-AF65-F5344CB8AC3E}">
        <p14:creationId xmlns:p14="http://schemas.microsoft.com/office/powerpoint/2010/main" val="13964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D5A4A71-BF4C-4D5C-BFC7-87532A78DCB1}"/>
              </a:ext>
            </a:extLst>
          </p:cNvPr>
          <p:cNvSpPr>
            <a:spLocks noGrp="1"/>
          </p:cNvSpPr>
          <p:nvPr>
            <p:ph type="title"/>
          </p:nvPr>
        </p:nvSpPr>
        <p:spPr>
          <a:xfrm>
            <a:off x="434728" y="-291508"/>
            <a:ext cx="10876210" cy="1600200"/>
          </a:xfrm>
        </p:spPr>
        <p:txBody>
          <a:bodyPr rtlCol="0"/>
          <a:lstStyle/>
          <a:p>
            <a:pPr rtl="0"/>
            <a:r>
              <a:rPr lang="it-IT" dirty="0"/>
              <a:t>… E ALCUNE SUGGESTIONI</a:t>
            </a:r>
          </a:p>
        </p:txBody>
      </p:sp>
      <p:sp>
        <p:nvSpPr>
          <p:cNvPr id="6" name="Segnaposto numero diapositiva 5">
            <a:extLst>
              <a:ext uri="{FF2B5EF4-FFF2-40B4-BE49-F238E27FC236}">
                <a16:creationId xmlns:a16="http://schemas.microsoft.com/office/drawing/2014/main" id="{FA73604A-7E08-4A9B-A7E1-F008615923E8}"/>
              </a:ext>
            </a:extLst>
          </p:cNvPr>
          <p:cNvSpPr>
            <a:spLocks noGrp="1"/>
          </p:cNvSpPr>
          <p:nvPr>
            <p:ph type="sldNum" sz="quarter" idx="12"/>
          </p:nvPr>
        </p:nvSpPr>
        <p:spPr/>
        <p:txBody>
          <a:bodyPr rtlCol="0"/>
          <a:lstStyle/>
          <a:p>
            <a:pPr rtl="0"/>
            <a:fld id="{F603CDE5-C1D8-4EDD-870F-A498BAFA520F}" type="slidenum">
              <a:rPr lang="it-IT" smtClean="0"/>
              <a:t>7</a:t>
            </a:fld>
            <a:endParaRPr lang="it-IT" dirty="0"/>
          </a:p>
        </p:txBody>
      </p:sp>
      <p:sp>
        <p:nvSpPr>
          <p:cNvPr id="8" name="CasellaDiTesto 7">
            <a:extLst>
              <a:ext uri="{FF2B5EF4-FFF2-40B4-BE49-F238E27FC236}">
                <a16:creationId xmlns:a16="http://schemas.microsoft.com/office/drawing/2014/main" id="{C8BDE453-C381-41CF-A702-8C49D7572C4F}"/>
              </a:ext>
            </a:extLst>
          </p:cNvPr>
          <p:cNvSpPr txBox="1"/>
          <p:nvPr/>
        </p:nvSpPr>
        <p:spPr>
          <a:xfrm>
            <a:off x="434728" y="1382530"/>
            <a:ext cx="11484370" cy="4985980"/>
          </a:xfrm>
          <a:prstGeom prst="rect">
            <a:avLst/>
          </a:prstGeom>
          <a:noFill/>
        </p:spPr>
        <p:txBody>
          <a:bodyPr wrap="square">
            <a:spAutoFit/>
          </a:bodyPr>
          <a:lstStyle/>
          <a:p>
            <a:endParaRPr lang="it-IT" dirty="0"/>
          </a:p>
          <a:p>
            <a:pPr marL="342900" indent="-342900">
              <a:buFontTx/>
              <a:buChar char="-"/>
            </a:pPr>
            <a:r>
              <a:rPr lang="it-IT" sz="2400" dirty="0"/>
              <a:t>Gli usi temporanei</a:t>
            </a:r>
          </a:p>
          <a:p>
            <a:pPr marL="342900" indent="-342900">
              <a:buFontTx/>
              <a:buChar char="-"/>
            </a:pPr>
            <a:r>
              <a:rPr lang="it-IT" sz="2400" dirty="0"/>
              <a:t>Le funzioni sociali e di Comunità</a:t>
            </a:r>
          </a:p>
          <a:p>
            <a:r>
              <a:rPr lang="it-IT" sz="2400" dirty="0"/>
              <a:t>-   La partecipazione come chiave per ridisegnare i quartieri </a:t>
            </a:r>
          </a:p>
          <a:p>
            <a:endParaRPr lang="it-IT" sz="2400" b="1" dirty="0"/>
          </a:p>
          <a:p>
            <a:endParaRPr lang="it-IT" sz="2400" b="1" dirty="0"/>
          </a:p>
          <a:p>
            <a:r>
              <a:rPr lang="it-IT" sz="2000" b="1" dirty="0">
                <a:solidFill>
                  <a:schemeClr val="accent1">
                    <a:lumMod val="75000"/>
                  </a:schemeClr>
                </a:solidFill>
              </a:rPr>
              <a:t>La ricerca di trasversalità con le altre missioni del PNRR e altri Piani e Programmi possono forse essere la chiave per la (</a:t>
            </a:r>
            <a:r>
              <a:rPr lang="it-IT" sz="2000" b="1" dirty="0" err="1">
                <a:solidFill>
                  <a:schemeClr val="accent1">
                    <a:lumMod val="75000"/>
                  </a:schemeClr>
                </a:solidFill>
              </a:rPr>
              <a:t>ri</a:t>
            </a:r>
            <a:r>
              <a:rPr lang="it-IT" sz="2000" b="1" dirty="0">
                <a:solidFill>
                  <a:schemeClr val="accent1">
                    <a:lumMod val="75000"/>
                  </a:schemeClr>
                </a:solidFill>
              </a:rPr>
              <a:t>)costruzione identitaria dei luoghi</a:t>
            </a:r>
            <a:r>
              <a:rPr lang="it-IT" sz="2000" dirty="0">
                <a:solidFill>
                  <a:schemeClr val="accent1">
                    <a:lumMod val="75000"/>
                  </a:schemeClr>
                </a:solidFill>
              </a:rPr>
              <a:t>. </a:t>
            </a:r>
          </a:p>
          <a:p>
            <a:r>
              <a:rPr lang="it-IT" sz="2000" dirty="0"/>
              <a:t>Si pensi, tra tutte, alle risorse che il PNRR destina al rafforzamento delle infrastrutture sociali (Residenzialità per persone con disabilità, Centri servizi, …) e della sanità territoriale (Case della Comunità): </a:t>
            </a:r>
            <a:r>
              <a:rPr lang="it-IT" sz="2000" u="sng" dirty="0"/>
              <a:t>cosa possono essere queste strutture se non degli innesti di servizi e funzioni valorizzanti i processi di qualificazione dei luoghi? </a:t>
            </a:r>
          </a:p>
          <a:p>
            <a:r>
              <a:rPr lang="it-IT" sz="2000" dirty="0"/>
              <a:t>Anche nella missione 6 del PNRR (Sanità) la parola “comunità” viene evocata a molta ragione, è forse arrivato il momento di tagliare trasversalmente le tradizionali modalità di progettazione per temi o ambiti e legare il </a:t>
            </a:r>
            <a:r>
              <a:rPr lang="it-IT" sz="2000" dirty="0" err="1"/>
              <a:t>genius</a:t>
            </a:r>
            <a:r>
              <a:rPr lang="it-IT" sz="2000" dirty="0"/>
              <a:t> loci non a entità astratte e sovrannaturali, ma a oggetti concreti e utili per qualificare i luoghi.</a:t>
            </a:r>
          </a:p>
        </p:txBody>
      </p:sp>
    </p:spTree>
    <p:extLst>
      <p:ext uri="{BB962C8B-B14F-4D97-AF65-F5344CB8AC3E}">
        <p14:creationId xmlns:p14="http://schemas.microsoft.com/office/powerpoint/2010/main" val="939463953"/>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2167535_TF00870617.potx" id="{6F028840-BCB7-4F0D-850A-DF88CF0C166D}" vid="{D4796DAF-6160-4952-801B-9318B1103A8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D4E0F-D5B9-4E85-A9F9-55FB534FCA93}">
  <ds:schemaRefs>
    <ds:schemaRef ds:uri="http://www.w3.org/XML/1998/namespace"/>
    <ds:schemaRef ds:uri="71af3243-3dd4-4a8d-8c0d-dd76da1f02a5"/>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16c05727-aa75-4e4a-9b5f-8a80a1165891"/>
    <ds:schemaRef ds:uri="http://schemas.microsoft.com/office/2006/metadata/properties"/>
  </ds:schemaRefs>
</ds:datastoreItem>
</file>

<file path=customXml/itemProps2.xml><?xml version="1.0" encoding="utf-8"?>
<ds:datastoreItem xmlns:ds="http://schemas.openxmlformats.org/officeDocument/2006/customXml" ds:itemID="{70E7F611-2872-4820-B95F-32B269E9A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25D5A-3A69-457C-B7D4-425712F5D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classica per corso aziendale</Template>
  <TotalTime>0</TotalTime>
  <Words>1100</Words>
  <Application>Microsoft Office PowerPoint</Application>
  <PresentationFormat>Widescreen</PresentationFormat>
  <Paragraphs>80</Paragraphs>
  <Slides>7</Slides>
  <Notes>7</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7</vt:i4>
      </vt:variant>
    </vt:vector>
  </HeadingPairs>
  <TitlesOfParts>
    <vt:vector size="15" baseType="lpstr">
      <vt:lpstr>Arial</vt:lpstr>
      <vt:lpstr>Avenir Next LT Pro</vt:lpstr>
      <vt:lpstr>Avenir Next LT Pro Light</vt:lpstr>
      <vt:lpstr>Calibri</vt:lpstr>
      <vt:lpstr>Gill Sans MT</vt:lpstr>
      <vt:lpstr>Wingdings</vt:lpstr>
      <vt:lpstr>Wingdings 2</vt:lpstr>
      <vt:lpstr>DividendVTI</vt:lpstr>
      <vt:lpstr>INTERVENTI DI RIGENERAZIONE URBANA  14 FEBBRAIO 2022</vt:lpstr>
      <vt:lpstr>RIGENERAZIONE URBANA</vt:lpstr>
      <vt:lpstr>RIGENERAZIONE URBANA: strategia di lungo periodo</vt:lpstr>
      <vt:lpstr>RIGENERAZIONE URBANA ≠ riqualificazione immobiliare</vt:lpstr>
      <vt:lpstr>RIGENERAZIONE URBANA: OLTRE L’URBANISTICA</vt:lpstr>
      <vt:lpstr>ALCUNI CAPISALDI…</vt:lpstr>
      <vt:lpstr>… E ALCUNE SUGGESTIONI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Impartire un corso</dc:title>
  <dc:creator>Luca Caterino</dc:creator>
  <cp:lastModifiedBy>Luca Caterino</cp:lastModifiedBy>
  <cp:revision>9</cp:revision>
  <dcterms:created xsi:type="dcterms:W3CDTF">2020-11-24T10:45:59Z</dcterms:created>
  <dcterms:modified xsi:type="dcterms:W3CDTF">2022-02-14T09:45:15Z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