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65" r:id="rId4"/>
    <p:sldId id="261" r:id="rId5"/>
    <p:sldId id="262" r:id="rId6"/>
    <p:sldId id="264" r:id="rId7"/>
    <p:sldId id="263" r:id="rId8"/>
    <p:sldId id="269" r:id="rId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8D1ED6-179D-4EF4-8EE8-F2EB7CDEAB10}"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t-IT"/>
        </a:p>
      </dgm:t>
    </dgm:pt>
    <dgm:pt modelId="{B1D5A7FD-4E9C-421A-876B-7BDA51BD39BF}">
      <dgm:prSet phldrT="[Testo]"/>
      <dgm:spPr/>
      <dgm:t>
        <a:bodyPr/>
        <a:lstStyle/>
        <a:p>
          <a:r>
            <a:rPr lang="it-IT" dirty="0" smtClean="0"/>
            <a:t> I  Infrastruttura digitale</a:t>
          </a:r>
          <a:endParaRPr lang="it-IT" dirty="0"/>
        </a:p>
      </dgm:t>
    </dgm:pt>
    <dgm:pt modelId="{73472BCB-17F6-4F80-AEF7-4D51D2FD9B54}" type="parTrans" cxnId="{677C14CC-592F-43A4-8CBF-1C2AB4BEF9F4}">
      <dgm:prSet/>
      <dgm:spPr/>
      <dgm:t>
        <a:bodyPr/>
        <a:lstStyle/>
        <a:p>
          <a:endParaRPr lang="it-IT"/>
        </a:p>
      </dgm:t>
    </dgm:pt>
    <dgm:pt modelId="{C1BCDE07-7DD6-473C-9BE1-D9FFE72DAA95}" type="sibTrans" cxnId="{677C14CC-592F-43A4-8CBF-1C2AB4BEF9F4}">
      <dgm:prSet/>
      <dgm:spPr/>
      <dgm:t>
        <a:bodyPr/>
        <a:lstStyle/>
        <a:p>
          <a:endParaRPr lang="it-IT"/>
        </a:p>
      </dgm:t>
    </dgm:pt>
    <dgm:pt modelId="{2B3AE83F-D3E8-44EB-A3D0-BC7B503BFF90}">
      <dgm:prSet phldrT="[Testo]" phldr="1"/>
      <dgm:spPr/>
      <dgm:t>
        <a:bodyPr/>
        <a:lstStyle/>
        <a:p>
          <a:endParaRPr lang="it-IT" dirty="0"/>
        </a:p>
      </dgm:t>
    </dgm:pt>
    <dgm:pt modelId="{63522BC0-0979-41EC-ABAC-3183D9023AF5}" type="parTrans" cxnId="{071FA2E6-8AB4-4BC0-A382-14EBE65EC8F6}">
      <dgm:prSet/>
      <dgm:spPr/>
      <dgm:t>
        <a:bodyPr/>
        <a:lstStyle/>
        <a:p>
          <a:endParaRPr lang="it-IT"/>
        </a:p>
      </dgm:t>
    </dgm:pt>
    <dgm:pt modelId="{1A470B39-CEF9-4ED9-B212-3DE20F5E1F93}" type="sibTrans" cxnId="{071FA2E6-8AB4-4BC0-A382-14EBE65EC8F6}">
      <dgm:prSet/>
      <dgm:spPr/>
      <dgm:t>
        <a:bodyPr/>
        <a:lstStyle/>
        <a:p>
          <a:endParaRPr lang="it-IT"/>
        </a:p>
      </dgm:t>
    </dgm:pt>
    <dgm:pt modelId="{DAAC6F33-D25C-465A-B8F8-06AAEF795516}">
      <dgm:prSet phldrT="[Testo]" phldr="1"/>
      <dgm:spPr/>
      <dgm:t>
        <a:bodyPr/>
        <a:lstStyle/>
        <a:p>
          <a:endParaRPr lang="it-IT" dirty="0"/>
        </a:p>
      </dgm:t>
    </dgm:pt>
    <dgm:pt modelId="{AE3C13F8-9359-4049-B491-F187D17CAF1E}" type="parTrans" cxnId="{D98408BD-9954-40C5-95F9-1BF21C72CD4D}">
      <dgm:prSet/>
      <dgm:spPr/>
      <dgm:t>
        <a:bodyPr/>
        <a:lstStyle/>
        <a:p>
          <a:endParaRPr lang="it-IT"/>
        </a:p>
      </dgm:t>
    </dgm:pt>
    <dgm:pt modelId="{5E076E58-EC1E-43AF-82E3-A313DDEED361}" type="sibTrans" cxnId="{D98408BD-9954-40C5-95F9-1BF21C72CD4D}">
      <dgm:prSet/>
      <dgm:spPr/>
      <dgm:t>
        <a:bodyPr/>
        <a:lstStyle/>
        <a:p>
          <a:endParaRPr lang="it-IT"/>
        </a:p>
      </dgm:t>
    </dgm:pt>
    <dgm:pt modelId="{F749D99F-CEBF-4A74-B72E-23B8BC07A182}">
      <dgm:prSet phldrT="[Testo]"/>
      <dgm:spPr/>
      <dgm:t>
        <a:bodyPr/>
        <a:lstStyle/>
        <a:p>
          <a:r>
            <a:rPr lang="it-IT" dirty="0" smtClean="0"/>
            <a:t>     Gestione dei materiali</a:t>
          </a:r>
          <a:endParaRPr lang="it-IT" dirty="0"/>
        </a:p>
      </dgm:t>
    </dgm:pt>
    <dgm:pt modelId="{E03CAA7E-D323-42E9-8CA1-E801D4511809}" type="parTrans" cxnId="{80AF17AF-975F-4A54-B33F-43BF4F4B4CC7}">
      <dgm:prSet/>
      <dgm:spPr/>
      <dgm:t>
        <a:bodyPr/>
        <a:lstStyle/>
        <a:p>
          <a:endParaRPr lang="it-IT"/>
        </a:p>
      </dgm:t>
    </dgm:pt>
    <dgm:pt modelId="{918B91E6-4426-4F11-82F2-9F6B15BEC1DC}" type="sibTrans" cxnId="{80AF17AF-975F-4A54-B33F-43BF4F4B4CC7}">
      <dgm:prSet/>
      <dgm:spPr/>
      <dgm:t>
        <a:bodyPr/>
        <a:lstStyle/>
        <a:p>
          <a:endParaRPr lang="it-IT"/>
        </a:p>
      </dgm:t>
    </dgm:pt>
    <dgm:pt modelId="{D16109D7-9E0B-49EC-BD50-04EC8C32534E}">
      <dgm:prSet phldrT="[Testo]"/>
      <dgm:spPr/>
      <dgm:t>
        <a:bodyPr/>
        <a:lstStyle/>
        <a:p>
          <a:r>
            <a:rPr lang="it-IT" dirty="0" smtClean="0"/>
            <a:t>    </a:t>
          </a:r>
          <a:endParaRPr lang="it-IT" dirty="0"/>
        </a:p>
      </dgm:t>
    </dgm:pt>
    <dgm:pt modelId="{D1742D27-FF25-4CAE-B54A-F9D64A8FD04B}" type="parTrans" cxnId="{1885FCE5-D24A-445D-9117-5A4ED88F1B02}">
      <dgm:prSet/>
      <dgm:spPr/>
      <dgm:t>
        <a:bodyPr/>
        <a:lstStyle/>
        <a:p>
          <a:endParaRPr lang="it-IT"/>
        </a:p>
      </dgm:t>
    </dgm:pt>
    <dgm:pt modelId="{A9165631-43EA-4DCA-99A1-4D1DF0786954}" type="sibTrans" cxnId="{1885FCE5-D24A-445D-9117-5A4ED88F1B02}">
      <dgm:prSet/>
      <dgm:spPr/>
      <dgm:t>
        <a:bodyPr/>
        <a:lstStyle/>
        <a:p>
          <a:endParaRPr lang="it-IT"/>
        </a:p>
      </dgm:t>
    </dgm:pt>
    <dgm:pt modelId="{3B4CE90D-747F-440E-B081-B8E6529DEF66}">
      <dgm:prSet phldrT="[Testo]"/>
      <dgm:spPr/>
      <dgm:t>
        <a:bodyPr/>
        <a:lstStyle/>
        <a:p>
          <a:r>
            <a:rPr lang="it-IT" dirty="0" smtClean="0"/>
            <a:t>   </a:t>
          </a:r>
          <a:endParaRPr lang="it-IT" dirty="0"/>
        </a:p>
      </dgm:t>
    </dgm:pt>
    <dgm:pt modelId="{97C3FC17-2CEA-4E7E-BB08-44546E6E27A9}" type="parTrans" cxnId="{53A7F5E9-A8E0-4B24-A960-259AB1333682}">
      <dgm:prSet/>
      <dgm:spPr/>
      <dgm:t>
        <a:bodyPr/>
        <a:lstStyle/>
        <a:p>
          <a:endParaRPr lang="it-IT"/>
        </a:p>
      </dgm:t>
    </dgm:pt>
    <dgm:pt modelId="{B18725CA-F42A-42FC-8BE6-3D0770A295D0}" type="sibTrans" cxnId="{53A7F5E9-A8E0-4B24-A960-259AB1333682}">
      <dgm:prSet/>
      <dgm:spPr/>
      <dgm:t>
        <a:bodyPr/>
        <a:lstStyle/>
        <a:p>
          <a:endParaRPr lang="it-IT"/>
        </a:p>
      </dgm:t>
    </dgm:pt>
    <dgm:pt modelId="{B0FA9F3B-5950-4156-8B97-1BC930CDF1CE}">
      <dgm:prSet phldrT="[Testo]"/>
      <dgm:spPr/>
      <dgm:t>
        <a:bodyPr/>
        <a:lstStyle/>
        <a:p>
          <a:r>
            <a:rPr lang="it-IT" dirty="0" smtClean="0"/>
            <a:t>      Relazioni e scambio</a:t>
          </a:r>
          <a:endParaRPr lang="it-IT" dirty="0"/>
        </a:p>
      </dgm:t>
    </dgm:pt>
    <dgm:pt modelId="{067AEFA1-6237-4C23-8F5E-83F2C6C14797}" type="parTrans" cxnId="{D9258C39-81EC-4307-8C51-9C89548FE9D6}">
      <dgm:prSet/>
      <dgm:spPr/>
      <dgm:t>
        <a:bodyPr/>
        <a:lstStyle/>
        <a:p>
          <a:endParaRPr lang="it-IT"/>
        </a:p>
      </dgm:t>
    </dgm:pt>
    <dgm:pt modelId="{5E912E30-DE5B-4611-BF24-C58BF7B73A4A}" type="sibTrans" cxnId="{D9258C39-81EC-4307-8C51-9C89548FE9D6}">
      <dgm:prSet/>
      <dgm:spPr/>
      <dgm:t>
        <a:bodyPr/>
        <a:lstStyle/>
        <a:p>
          <a:endParaRPr lang="it-IT"/>
        </a:p>
      </dgm:t>
    </dgm:pt>
    <dgm:pt modelId="{B667B72C-BDC4-4E9E-AE21-E8E3919A2EDB}">
      <dgm:prSet phldrT="[Testo]" phldr="1"/>
      <dgm:spPr/>
      <dgm:t>
        <a:bodyPr/>
        <a:lstStyle/>
        <a:p>
          <a:endParaRPr lang="it-IT" dirty="0"/>
        </a:p>
      </dgm:t>
    </dgm:pt>
    <dgm:pt modelId="{5919D105-22FD-4D9B-A712-146247CB92C5}" type="parTrans" cxnId="{7F8ED034-C650-4ED2-B738-2F5DB5D339EA}">
      <dgm:prSet/>
      <dgm:spPr/>
      <dgm:t>
        <a:bodyPr/>
        <a:lstStyle/>
        <a:p>
          <a:endParaRPr lang="it-IT"/>
        </a:p>
      </dgm:t>
    </dgm:pt>
    <dgm:pt modelId="{168D04F3-F1C4-4D8C-8C66-E770F789185A}" type="sibTrans" cxnId="{7F8ED034-C650-4ED2-B738-2F5DB5D339EA}">
      <dgm:prSet/>
      <dgm:spPr/>
      <dgm:t>
        <a:bodyPr/>
        <a:lstStyle/>
        <a:p>
          <a:endParaRPr lang="it-IT"/>
        </a:p>
      </dgm:t>
    </dgm:pt>
    <dgm:pt modelId="{97DFB921-FFD0-4813-8FFD-D41F7D121062}">
      <dgm:prSet phldrT="[Testo]" phldr="1"/>
      <dgm:spPr/>
      <dgm:t>
        <a:bodyPr/>
        <a:lstStyle/>
        <a:p>
          <a:endParaRPr lang="it-IT"/>
        </a:p>
      </dgm:t>
    </dgm:pt>
    <dgm:pt modelId="{B923108D-127A-4496-A487-030BF527BF5A}" type="parTrans" cxnId="{27CC1E15-CE72-4709-8A5E-5931824A8CFC}">
      <dgm:prSet/>
      <dgm:spPr/>
      <dgm:t>
        <a:bodyPr/>
        <a:lstStyle/>
        <a:p>
          <a:endParaRPr lang="it-IT"/>
        </a:p>
      </dgm:t>
    </dgm:pt>
    <dgm:pt modelId="{9A0C6D44-3332-4722-9C3B-FFB45C9B4618}" type="sibTrans" cxnId="{27CC1E15-CE72-4709-8A5E-5931824A8CFC}">
      <dgm:prSet/>
      <dgm:spPr/>
      <dgm:t>
        <a:bodyPr/>
        <a:lstStyle/>
        <a:p>
          <a:endParaRPr lang="it-IT"/>
        </a:p>
      </dgm:t>
    </dgm:pt>
    <dgm:pt modelId="{BE684363-FA27-4721-A184-EEF205DC1E7B}" type="pres">
      <dgm:prSet presAssocID="{A78D1ED6-179D-4EF4-8EE8-F2EB7CDEAB10}" presName="linear" presStyleCnt="0">
        <dgm:presLayoutVars>
          <dgm:dir/>
          <dgm:resizeHandles val="exact"/>
        </dgm:presLayoutVars>
      </dgm:prSet>
      <dgm:spPr/>
      <dgm:t>
        <a:bodyPr/>
        <a:lstStyle/>
        <a:p>
          <a:endParaRPr lang="it-IT"/>
        </a:p>
      </dgm:t>
    </dgm:pt>
    <dgm:pt modelId="{757B5DD2-213A-4AD5-872E-7A255001C2B1}" type="pres">
      <dgm:prSet presAssocID="{B1D5A7FD-4E9C-421A-876B-7BDA51BD39BF}" presName="comp" presStyleCnt="0"/>
      <dgm:spPr/>
    </dgm:pt>
    <dgm:pt modelId="{9AC54B05-9119-43C0-8065-74B5F23D50FF}" type="pres">
      <dgm:prSet presAssocID="{B1D5A7FD-4E9C-421A-876B-7BDA51BD39BF}" presName="box" presStyleLbl="node1" presStyleIdx="0" presStyleCnt="3"/>
      <dgm:spPr/>
      <dgm:t>
        <a:bodyPr/>
        <a:lstStyle/>
        <a:p>
          <a:endParaRPr lang="it-IT"/>
        </a:p>
      </dgm:t>
    </dgm:pt>
    <dgm:pt modelId="{A33D4235-3A9A-4C46-B169-3E15AAC8CA5D}" type="pres">
      <dgm:prSet presAssocID="{B1D5A7FD-4E9C-421A-876B-7BDA51BD39BF}" presName="img" presStyleLbl="fgImgPlace1" presStyleIdx="0" presStyleCnt="3" custScaleX="101244" custScaleY="72332"/>
      <dgm:spPr/>
    </dgm:pt>
    <dgm:pt modelId="{47BD23DC-D9D9-429A-958A-CD6BA51D33B7}" type="pres">
      <dgm:prSet presAssocID="{B1D5A7FD-4E9C-421A-876B-7BDA51BD39BF}" presName="text" presStyleLbl="node1" presStyleIdx="0" presStyleCnt="3">
        <dgm:presLayoutVars>
          <dgm:bulletEnabled val="1"/>
        </dgm:presLayoutVars>
      </dgm:prSet>
      <dgm:spPr/>
      <dgm:t>
        <a:bodyPr/>
        <a:lstStyle/>
        <a:p>
          <a:endParaRPr lang="it-IT"/>
        </a:p>
      </dgm:t>
    </dgm:pt>
    <dgm:pt modelId="{F355A751-4412-46AF-8447-94963600F104}" type="pres">
      <dgm:prSet presAssocID="{C1BCDE07-7DD6-473C-9BE1-D9FFE72DAA95}" presName="spacer" presStyleCnt="0"/>
      <dgm:spPr/>
    </dgm:pt>
    <dgm:pt modelId="{5521E792-F12B-4E7C-8BD5-C40E7C81F38B}" type="pres">
      <dgm:prSet presAssocID="{F749D99F-CEBF-4A74-B72E-23B8BC07A182}" presName="comp" presStyleCnt="0"/>
      <dgm:spPr/>
    </dgm:pt>
    <dgm:pt modelId="{121A7EC3-0127-4B8A-BA6B-9A5BCCE6E25E}" type="pres">
      <dgm:prSet presAssocID="{F749D99F-CEBF-4A74-B72E-23B8BC07A182}" presName="box" presStyleLbl="node1" presStyleIdx="1" presStyleCnt="3"/>
      <dgm:spPr/>
      <dgm:t>
        <a:bodyPr/>
        <a:lstStyle/>
        <a:p>
          <a:endParaRPr lang="it-IT"/>
        </a:p>
      </dgm:t>
    </dgm:pt>
    <dgm:pt modelId="{5C20B866-5E4A-4D01-8DC7-8DCA239016C9}" type="pres">
      <dgm:prSet presAssocID="{F749D99F-CEBF-4A74-B72E-23B8BC07A182}" presName="img" presStyleLbl="fgImgPlace1" presStyleIdx="1" presStyleCnt="3" custFlipVert="1" custScaleX="37501" custScaleY="20001" custLinFactNeighborX="-4794" custLinFactNeighborY="8666"/>
      <dgm:spPr/>
    </dgm:pt>
    <dgm:pt modelId="{5FEE0570-2CE1-476E-985A-5FBF45CBF0BB}" type="pres">
      <dgm:prSet presAssocID="{F749D99F-CEBF-4A74-B72E-23B8BC07A182}" presName="text" presStyleLbl="node1" presStyleIdx="1" presStyleCnt="3">
        <dgm:presLayoutVars>
          <dgm:bulletEnabled val="1"/>
        </dgm:presLayoutVars>
      </dgm:prSet>
      <dgm:spPr/>
      <dgm:t>
        <a:bodyPr/>
        <a:lstStyle/>
        <a:p>
          <a:endParaRPr lang="it-IT"/>
        </a:p>
      </dgm:t>
    </dgm:pt>
    <dgm:pt modelId="{FF2C6E0A-D277-4418-B292-B1591B7E08D4}" type="pres">
      <dgm:prSet presAssocID="{918B91E6-4426-4F11-82F2-9F6B15BEC1DC}" presName="spacer" presStyleCnt="0"/>
      <dgm:spPr/>
    </dgm:pt>
    <dgm:pt modelId="{700244CF-5AA0-488A-95CA-A04BE5E1FA27}" type="pres">
      <dgm:prSet presAssocID="{B0FA9F3B-5950-4156-8B97-1BC930CDF1CE}" presName="comp" presStyleCnt="0"/>
      <dgm:spPr/>
    </dgm:pt>
    <dgm:pt modelId="{D4D0DE18-FAE4-41DA-9F7D-5882291BA591}" type="pres">
      <dgm:prSet presAssocID="{B0FA9F3B-5950-4156-8B97-1BC930CDF1CE}" presName="box" presStyleLbl="node1" presStyleIdx="2" presStyleCnt="3"/>
      <dgm:spPr/>
      <dgm:t>
        <a:bodyPr/>
        <a:lstStyle/>
        <a:p>
          <a:endParaRPr lang="it-IT"/>
        </a:p>
      </dgm:t>
    </dgm:pt>
    <dgm:pt modelId="{484A9C72-6F9B-45BB-ACE0-73D6014B0E0F}" type="pres">
      <dgm:prSet presAssocID="{B0FA9F3B-5950-4156-8B97-1BC930CDF1CE}" presName="img" presStyleLbl="fgImgPlace1" presStyleIdx="2" presStyleCnt="3" custFlipVert="0" custFlipHor="1" custScaleX="12500" custScaleY="3200" custLinFactNeighborX="-11044" custLinFactNeighborY="7768"/>
      <dgm:spPr/>
    </dgm:pt>
    <dgm:pt modelId="{E6DA6665-B0FF-42B6-A6A0-ADCF23DE4B93}" type="pres">
      <dgm:prSet presAssocID="{B0FA9F3B-5950-4156-8B97-1BC930CDF1CE}" presName="text" presStyleLbl="node1" presStyleIdx="2" presStyleCnt="3">
        <dgm:presLayoutVars>
          <dgm:bulletEnabled val="1"/>
        </dgm:presLayoutVars>
      </dgm:prSet>
      <dgm:spPr/>
      <dgm:t>
        <a:bodyPr/>
        <a:lstStyle/>
        <a:p>
          <a:endParaRPr lang="it-IT"/>
        </a:p>
      </dgm:t>
    </dgm:pt>
  </dgm:ptLst>
  <dgm:cxnLst>
    <dgm:cxn modelId="{CB07DC2C-6F46-4A07-A7E2-7960CA4FC348}" type="presOf" srcId="{F749D99F-CEBF-4A74-B72E-23B8BC07A182}" destId="{5FEE0570-2CE1-476E-985A-5FBF45CBF0BB}" srcOrd="1" destOrd="0" presId="urn:microsoft.com/office/officeart/2005/8/layout/vList4"/>
    <dgm:cxn modelId="{DAEEEDE9-37AC-4693-B5B6-E5FF3E0E936F}" type="presOf" srcId="{2B3AE83F-D3E8-44EB-A3D0-BC7B503BFF90}" destId="{47BD23DC-D9D9-429A-958A-CD6BA51D33B7}" srcOrd="1" destOrd="1" presId="urn:microsoft.com/office/officeart/2005/8/layout/vList4"/>
    <dgm:cxn modelId="{427CE5CD-B9B3-48B0-8C84-4EDA241F9AC7}" type="presOf" srcId="{B0FA9F3B-5950-4156-8B97-1BC930CDF1CE}" destId="{E6DA6665-B0FF-42B6-A6A0-ADCF23DE4B93}" srcOrd="1" destOrd="0" presId="urn:microsoft.com/office/officeart/2005/8/layout/vList4"/>
    <dgm:cxn modelId="{F772B112-3F6E-47E9-B60F-EE5C698592A9}" type="presOf" srcId="{B667B72C-BDC4-4E9E-AE21-E8E3919A2EDB}" destId="{D4D0DE18-FAE4-41DA-9F7D-5882291BA591}" srcOrd="0" destOrd="1" presId="urn:microsoft.com/office/officeart/2005/8/layout/vList4"/>
    <dgm:cxn modelId="{766E9164-7A32-4445-A4C9-287C6EFECE4E}" type="presOf" srcId="{D16109D7-9E0B-49EC-BD50-04EC8C32534E}" destId="{5FEE0570-2CE1-476E-985A-5FBF45CBF0BB}" srcOrd="1" destOrd="1" presId="urn:microsoft.com/office/officeart/2005/8/layout/vList4"/>
    <dgm:cxn modelId="{53A7F5E9-A8E0-4B24-A960-259AB1333682}" srcId="{F749D99F-CEBF-4A74-B72E-23B8BC07A182}" destId="{3B4CE90D-747F-440E-B081-B8E6529DEF66}" srcOrd="1" destOrd="0" parTransId="{97C3FC17-2CEA-4E7E-BB08-44546E6E27A9}" sibTransId="{B18725CA-F42A-42FC-8BE6-3D0770A295D0}"/>
    <dgm:cxn modelId="{CF87D4B5-E0AD-48B8-8E8A-6B46A2457950}" type="presOf" srcId="{DAAC6F33-D25C-465A-B8F8-06AAEF795516}" destId="{9AC54B05-9119-43C0-8065-74B5F23D50FF}" srcOrd="0" destOrd="2" presId="urn:microsoft.com/office/officeart/2005/8/layout/vList4"/>
    <dgm:cxn modelId="{D98408BD-9954-40C5-95F9-1BF21C72CD4D}" srcId="{B1D5A7FD-4E9C-421A-876B-7BDA51BD39BF}" destId="{DAAC6F33-D25C-465A-B8F8-06AAEF795516}" srcOrd="1" destOrd="0" parTransId="{AE3C13F8-9359-4049-B491-F187D17CAF1E}" sibTransId="{5E076E58-EC1E-43AF-82E3-A313DDEED361}"/>
    <dgm:cxn modelId="{11AF8E2D-A837-41DE-BAEF-B5978156C852}" type="presOf" srcId="{3B4CE90D-747F-440E-B081-B8E6529DEF66}" destId="{121A7EC3-0127-4B8A-BA6B-9A5BCCE6E25E}" srcOrd="0" destOrd="2" presId="urn:microsoft.com/office/officeart/2005/8/layout/vList4"/>
    <dgm:cxn modelId="{FB0032D5-EE56-4BC3-B045-D5E2060DA116}" type="presOf" srcId="{A78D1ED6-179D-4EF4-8EE8-F2EB7CDEAB10}" destId="{BE684363-FA27-4721-A184-EEF205DC1E7B}" srcOrd="0" destOrd="0" presId="urn:microsoft.com/office/officeart/2005/8/layout/vList4"/>
    <dgm:cxn modelId="{D50D241F-D297-4462-A928-1011854A0A44}" type="presOf" srcId="{2B3AE83F-D3E8-44EB-A3D0-BC7B503BFF90}" destId="{9AC54B05-9119-43C0-8065-74B5F23D50FF}" srcOrd="0" destOrd="1" presId="urn:microsoft.com/office/officeart/2005/8/layout/vList4"/>
    <dgm:cxn modelId="{C93D9669-BE3F-4FF1-97BC-209BE26FDC53}" type="presOf" srcId="{B1D5A7FD-4E9C-421A-876B-7BDA51BD39BF}" destId="{9AC54B05-9119-43C0-8065-74B5F23D50FF}" srcOrd="0" destOrd="0" presId="urn:microsoft.com/office/officeart/2005/8/layout/vList4"/>
    <dgm:cxn modelId="{6BA66410-BA1B-46CA-8732-B6753C3125E2}" type="presOf" srcId="{B667B72C-BDC4-4E9E-AE21-E8E3919A2EDB}" destId="{E6DA6665-B0FF-42B6-A6A0-ADCF23DE4B93}" srcOrd="1" destOrd="1" presId="urn:microsoft.com/office/officeart/2005/8/layout/vList4"/>
    <dgm:cxn modelId="{071FA2E6-8AB4-4BC0-A382-14EBE65EC8F6}" srcId="{B1D5A7FD-4E9C-421A-876B-7BDA51BD39BF}" destId="{2B3AE83F-D3E8-44EB-A3D0-BC7B503BFF90}" srcOrd="0" destOrd="0" parTransId="{63522BC0-0979-41EC-ABAC-3183D9023AF5}" sibTransId="{1A470B39-CEF9-4ED9-B212-3DE20F5E1F93}"/>
    <dgm:cxn modelId="{D9258C39-81EC-4307-8C51-9C89548FE9D6}" srcId="{A78D1ED6-179D-4EF4-8EE8-F2EB7CDEAB10}" destId="{B0FA9F3B-5950-4156-8B97-1BC930CDF1CE}" srcOrd="2" destOrd="0" parTransId="{067AEFA1-6237-4C23-8F5E-83F2C6C14797}" sibTransId="{5E912E30-DE5B-4611-BF24-C58BF7B73A4A}"/>
    <dgm:cxn modelId="{677C14CC-592F-43A4-8CBF-1C2AB4BEF9F4}" srcId="{A78D1ED6-179D-4EF4-8EE8-F2EB7CDEAB10}" destId="{B1D5A7FD-4E9C-421A-876B-7BDA51BD39BF}" srcOrd="0" destOrd="0" parTransId="{73472BCB-17F6-4F80-AEF7-4D51D2FD9B54}" sibTransId="{C1BCDE07-7DD6-473C-9BE1-D9FFE72DAA95}"/>
    <dgm:cxn modelId="{1E39E6C0-40FB-4FEF-B87D-661051791EEA}" type="presOf" srcId="{B1D5A7FD-4E9C-421A-876B-7BDA51BD39BF}" destId="{47BD23DC-D9D9-429A-958A-CD6BA51D33B7}" srcOrd="1" destOrd="0" presId="urn:microsoft.com/office/officeart/2005/8/layout/vList4"/>
    <dgm:cxn modelId="{B5C89FB2-4AF1-49BD-BEDD-83DE19DA0DC6}" type="presOf" srcId="{3B4CE90D-747F-440E-B081-B8E6529DEF66}" destId="{5FEE0570-2CE1-476E-985A-5FBF45CBF0BB}" srcOrd="1" destOrd="2" presId="urn:microsoft.com/office/officeart/2005/8/layout/vList4"/>
    <dgm:cxn modelId="{6134DE47-1073-4D0D-B7C9-F6EF6B72A84D}" type="presOf" srcId="{97DFB921-FFD0-4813-8FFD-D41F7D121062}" destId="{D4D0DE18-FAE4-41DA-9F7D-5882291BA591}" srcOrd="0" destOrd="2" presId="urn:microsoft.com/office/officeart/2005/8/layout/vList4"/>
    <dgm:cxn modelId="{27CC1E15-CE72-4709-8A5E-5931824A8CFC}" srcId="{B0FA9F3B-5950-4156-8B97-1BC930CDF1CE}" destId="{97DFB921-FFD0-4813-8FFD-D41F7D121062}" srcOrd="1" destOrd="0" parTransId="{B923108D-127A-4496-A487-030BF527BF5A}" sibTransId="{9A0C6D44-3332-4722-9C3B-FFB45C9B4618}"/>
    <dgm:cxn modelId="{3B1F0E18-BE45-411D-B243-29DB34A709B6}" type="presOf" srcId="{97DFB921-FFD0-4813-8FFD-D41F7D121062}" destId="{E6DA6665-B0FF-42B6-A6A0-ADCF23DE4B93}" srcOrd="1" destOrd="2" presId="urn:microsoft.com/office/officeart/2005/8/layout/vList4"/>
    <dgm:cxn modelId="{E9BC625D-C142-405C-9382-F2BAF6ABD6FD}" type="presOf" srcId="{B0FA9F3B-5950-4156-8B97-1BC930CDF1CE}" destId="{D4D0DE18-FAE4-41DA-9F7D-5882291BA591}" srcOrd="0" destOrd="0" presId="urn:microsoft.com/office/officeart/2005/8/layout/vList4"/>
    <dgm:cxn modelId="{80AF17AF-975F-4A54-B33F-43BF4F4B4CC7}" srcId="{A78D1ED6-179D-4EF4-8EE8-F2EB7CDEAB10}" destId="{F749D99F-CEBF-4A74-B72E-23B8BC07A182}" srcOrd="1" destOrd="0" parTransId="{E03CAA7E-D323-42E9-8CA1-E801D4511809}" sibTransId="{918B91E6-4426-4F11-82F2-9F6B15BEC1DC}"/>
    <dgm:cxn modelId="{C7267A19-7FC4-487E-A0A0-623B92DD1D68}" type="presOf" srcId="{F749D99F-CEBF-4A74-B72E-23B8BC07A182}" destId="{121A7EC3-0127-4B8A-BA6B-9A5BCCE6E25E}" srcOrd="0" destOrd="0" presId="urn:microsoft.com/office/officeart/2005/8/layout/vList4"/>
    <dgm:cxn modelId="{A0604723-87BD-43CE-8E90-F320D1660958}" type="presOf" srcId="{DAAC6F33-D25C-465A-B8F8-06AAEF795516}" destId="{47BD23DC-D9D9-429A-958A-CD6BA51D33B7}" srcOrd="1" destOrd="2" presId="urn:microsoft.com/office/officeart/2005/8/layout/vList4"/>
    <dgm:cxn modelId="{1885FCE5-D24A-445D-9117-5A4ED88F1B02}" srcId="{F749D99F-CEBF-4A74-B72E-23B8BC07A182}" destId="{D16109D7-9E0B-49EC-BD50-04EC8C32534E}" srcOrd="0" destOrd="0" parTransId="{D1742D27-FF25-4CAE-B54A-F9D64A8FD04B}" sibTransId="{A9165631-43EA-4DCA-99A1-4D1DF0786954}"/>
    <dgm:cxn modelId="{7F8ED034-C650-4ED2-B738-2F5DB5D339EA}" srcId="{B0FA9F3B-5950-4156-8B97-1BC930CDF1CE}" destId="{B667B72C-BDC4-4E9E-AE21-E8E3919A2EDB}" srcOrd="0" destOrd="0" parTransId="{5919D105-22FD-4D9B-A712-146247CB92C5}" sibTransId="{168D04F3-F1C4-4D8C-8C66-E770F789185A}"/>
    <dgm:cxn modelId="{72301988-5121-4DA5-8035-8D7D5E625DAB}" type="presOf" srcId="{D16109D7-9E0B-49EC-BD50-04EC8C32534E}" destId="{121A7EC3-0127-4B8A-BA6B-9A5BCCE6E25E}" srcOrd="0" destOrd="1" presId="urn:microsoft.com/office/officeart/2005/8/layout/vList4"/>
    <dgm:cxn modelId="{CA4FB2E0-0C98-4F15-B918-EC9DD546E193}" type="presParOf" srcId="{BE684363-FA27-4721-A184-EEF205DC1E7B}" destId="{757B5DD2-213A-4AD5-872E-7A255001C2B1}" srcOrd="0" destOrd="0" presId="urn:microsoft.com/office/officeart/2005/8/layout/vList4"/>
    <dgm:cxn modelId="{3B7D4D10-AEA7-47B9-BA27-365E962FF69D}" type="presParOf" srcId="{757B5DD2-213A-4AD5-872E-7A255001C2B1}" destId="{9AC54B05-9119-43C0-8065-74B5F23D50FF}" srcOrd="0" destOrd="0" presId="urn:microsoft.com/office/officeart/2005/8/layout/vList4"/>
    <dgm:cxn modelId="{EC4540D5-F30A-4D4D-BF37-AB23FBDD3F61}" type="presParOf" srcId="{757B5DD2-213A-4AD5-872E-7A255001C2B1}" destId="{A33D4235-3A9A-4C46-B169-3E15AAC8CA5D}" srcOrd="1" destOrd="0" presId="urn:microsoft.com/office/officeart/2005/8/layout/vList4"/>
    <dgm:cxn modelId="{08FADA5B-BE31-4974-AAA9-88FA9D9EE6C0}" type="presParOf" srcId="{757B5DD2-213A-4AD5-872E-7A255001C2B1}" destId="{47BD23DC-D9D9-429A-958A-CD6BA51D33B7}" srcOrd="2" destOrd="0" presId="urn:microsoft.com/office/officeart/2005/8/layout/vList4"/>
    <dgm:cxn modelId="{CF887FB8-FD02-43F5-B886-761CDF987FB4}" type="presParOf" srcId="{BE684363-FA27-4721-A184-EEF205DC1E7B}" destId="{F355A751-4412-46AF-8447-94963600F104}" srcOrd="1" destOrd="0" presId="urn:microsoft.com/office/officeart/2005/8/layout/vList4"/>
    <dgm:cxn modelId="{E9D99A9C-187D-4FAC-83D8-8C392EA926C8}" type="presParOf" srcId="{BE684363-FA27-4721-A184-EEF205DC1E7B}" destId="{5521E792-F12B-4E7C-8BD5-C40E7C81F38B}" srcOrd="2" destOrd="0" presId="urn:microsoft.com/office/officeart/2005/8/layout/vList4"/>
    <dgm:cxn modelId="{5DEAA3E7-0079-47CB-AE86-023EFF88C0D1}" type="presParOf" srcId="{5521E792-F12B-4E7C-8BD5-C40E7C81F38B}" destId="{121A7EC3-0127-4B8A-BA6B-9A5BCCE6E25E}" srcOrd="0" destOrd="0" presId="urn:microsoft.com/office/officeart/2005/8/layout/vList4"/>
    <dgm:cxn modelId="{42A12513-8322-455C-A705-6810181A9186}" type="presParOf" srcId="{5521E792-F12B-4E7C-8BD5-C40E7C81F38B}" destId="{5C20B866-5E4A-4D01-8DC7-8DCA239016C9}" srcOrd="1" destOrd="0" presId="urn:microsoft.com/office/officeart/2005/8/layout/vList4"/>
    <dgm:cxn modelId="{6005D85C-F489-4387-8E2E-EBD48B8E2C49}" type="presParOf" srcId="{5521E792-F12B-4E7C-8BD5-C40E7C81F38B}" destId="{5FEE0570-2CE1-476E-985A-5FBF45CBF0BB}" srcOrd="2" destOrd="0" presId="urn:microsoft.com/office/officeart/2005/8/layout/vList4"/>
    <dgm:cxn modelId="{A6F0751D-73B8-414E-9B5E-A96DD5AAD81C}" type="presParOf" srcId="{BE684363-FA27-4721-A184-EEF205DC1E7B}" destId="{FF2C6E0A-D277-4418-B292-B1591B7E08D4}" srcOrd="3" destOrd="0" presId="urn:microsoft.com/office/officeart/2005/8/layout/vList4"/>
    <dgm:cxn modelId="{E1D090E4-A62F-4AC1-918D-F0250E58673A}" type="presParOf" srcId="{BE684363-FA27-4721-A184-EEF205DC1E7B}" destId="{700244CF-5AA0-488A-95CA-A04BE5E1FA27}" srcOrd="4" destOrd="0" presId="urn:microsoft.com/office/officeart/2005/8/layout/vList4"/>
    <dgm:cxn modelId="{1A46AA79-403C-45E7-B621-D5BE3C73800D}" type="presParOf" srcId="{700244CF-5AA0-488A-95CA-A04BE5E1FA27}" destId="{D4D0DE18-FAE4-41DA-9F7D-5882291BA591}" srcOrd="0" destOrd="0" presId="urn:microsoft.com/office/officeart/2005/8/layout/vList4"/>
    <dgm:cxn modelId="{98D90D7E-D0E7-47D2-A3A5-054A28416112}" type="presParOf" srcId="{700244CF-5AA0-488A-95CA-A04BE5E1FA27}" destId="{484A9C72-6F9B-45BB-ACE0-73D6014B0E0F}" srcOrd="1" destOrd="0" presId="urn:microsoft.com/office/officeart/2005/8/layout/vList4"/>
    <dgm:cxn modelId="{EB5FD5F0-3CC9-4BF0-8929-501C0A5C5F27}" type="presParOf" srcId="{700244CF-5AA0-488A-95CA-A04BE5E1FA27}" destId="{E6DA6665-B0FF-42B6-A6A0-ADCF23DE4B93}" srcOrd="2" destOrd="0" presId="urn:microsoft.com/office/officeart/2005/8/layout/vList4"/>
  </dgm:cxnLst>
  <dgm:bg/>
  <dgm:whole/>
</dgm:dataModel>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400800" y="6355080"/>
            <a:ext cx="2286000" cy="365760"/>
          </a:xfrm>
        </p:spPr>
        <p:txBody>
          <a:bodyPr/>
          <a:lstStyle>
            <a:lvl1pPr>
              <a:defRPr sz="1400"/>
            </a:lvl1pPr>
          </a:lstStyle>
          <a:p>
            <a:fld id="{C3FC83AA-40EE-45B5-8092-9AAF84221E6C}" type="datetimeFigureOut">
              <a:rPr lang="it-IT" smtClean="0"/>
              <a:pPr/>
              <a:t>29/11/2020</a:t>
            </a:fld>
            <a:endParaRPr lang="it-IT"/>
          </a:p>
        </p:txBody>
      </p:sp>
      <p:sp>
        <p:nvSpPr>
          <p:cNvPr id="17" name="Segnaposto piè di pagina 16"/>
          <p:cNvSpPr>
            <a:spLocks noGrp="1"/>
          </p:cNvSpPr>
          <p:nvPr>
            <p:ph type="ftr" sz="quarter" idx="11"/>
          </p:nvPr>
        </p:nvSpPr>
        <p:spPr>
          <a:xfrm>
            <a:off x="2898648" y="6355080"/>
            <a:ext cx="3474720" cy="365760"/>
          </a:xfrm>
        </p:spPr>
        <p:txBody>
          <a:bodyPr/>
          <a:lstStyle/>
          <a:p>
            <a:endParaRPr lang="it-IT"/>
          </a:p>
        </p:txBody>
      </p:sp>
      <p:sp>
        <p:nvSpPr>
          <p:cNvPr id="29" name="Segnaposto numero diapositiva 28"/>
          <p:cNvSpPr>
            <a:spLocks noGrp="1"/>
          </p:cNvSpPr>
          <p:nvPr>
            <p:ph type="sldNum" sz="quarter" idx="12"/>
          </p:nvPr>
        </p:nvSpPr>
        <p:spPr>
          <a:xfrm>
            <a:off x="1216152" y="6355080"/>
            <a:ext cx="1219200" cy="365760"/>
          </a:xfrm>
        </p:spPr>
        <p:txBody>
          <a:bodyPr/>
          <a:lstStyle/>
          <a:p>
            <a:fld id="{8DD8CFC8-60A8-4509-A9E3-A5467C6357DF}" type="slidenum">
              <a:rPr lang="it-IT" smtClean="0"/>
              <a:pPr/>
              <a:t>‹N›</a:t>
            </a:fld>
            <a:endParaRPr lang="it-IT"/>
          </a:p>
        </p:txBody>
      </p:sp>
      <p:sp>
        <p:nvSpPr>
          <p:cNvPr id="21" name="Rettangolo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ttangolo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ttangolo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D8CFC8-60A8-4509-A9E3-A5467C6357DF}" type="slidenum">
              <a:rPr lang="it-IT" smtClean="0"/>
              <a:pPr/>
              <a:t>‹N›</a:t>
            </a:fld>
            <a:endParaRPr lang="it-IT"/>
          </a:p>
        </p:txBody>
      </p:sp>
      <p:sp>
        <p:nvSpPr>
          <p:cNvPr id="8" name="Segnaposto contenuto 7"/>
          <p:cNvSpPr>
            <a:spLocks noGrp="1"/>
          </p:cNvSpPr>
          <p:nvPr>
            <p:ph sz="quarter" idx="1"/>
          </p:nvPr>
        </p:nvSpPr>
        <p:spPr>
          <a:xfrm>
            <a:off x="457200" y="1219200"/>
            <a:ext cx="8229600"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a:xfrm>
            <a:off x="6400800" y="6355080"/>
            <a:ext cx="2286000" cy="365760"/>
          </a:xfrm>
        </p:spPr>
        <p:txBody>
          <a:bodyPr/>
          <a:lstStyle/>
          <a:p>
            <a:fld id="{C3FC83AA-40EE-45B5-8092-9AAF84221E6C}" type="datetimeFigureOut">
              <a:rPr lang="it-IT" smtClean="0"/>
              <a:pPr/>
              <a:t>29/11/2020</a:t>
            </a:fld>
            <a:endParaRPr lang="it-IT"/>
          </a:p>
        </p:txBody>
      </p:sp>
      <p:sp>
        <p:nvSpPr>
          <p:cNvPr id="5" name="Segnaposto piè di pagina 4"/>
          <p:cNvSpPr>
            <a:spLocks noGrp="1"/>
          </p:cNvSpPr>
          <p:nvPr>
            <p:ph type="ftr" sz="quarter" idx="11"/>
          </p:nvPr>
        </p:nvSpPr>
        <p:spPr>
          <a:xfrm>
            <a:off x="2898648" y="6355080"/>
            <a:ext cx="3474720" cy="365760"/>
          </a:xfrm>
        </p:spPr>
        <p:txBody>
          <a:bodyPr/>
          <a:lstStyle/>
          <a:p>
            <a:endParaRPr lang="it-IT"/>
          </a:p>
        </p:txBody>
      </p:sp>
      <p:sp>
        <p:nvSpPr>
          <p:cNvPr id="6" name="Segnaposto numero diapositiva 5"/>
          <p:cNvSpPr>
            <a:spLocks noGrp="1"/>
          </p:cNvSpPr>
          <p:nvPr>
            <p:ph type="sldNum" sz="quarter" idx="12"/>
          </p:nvPr>
        </p:nvSpPr>
        <p:spPr>
          <a:xfrm>
            <a:off x="1069848" y="6355080"/>
            <a:ext cx="1520952" cy="365760"/>
          </a:xfrm>
        </p:spPr>
        <p:txBody>
          <a:bodyPr/>
          <a:lstStyle/>
          <a:p>
            <a:fld id="{8DD8CFC8-60A8-4509-A9E3-A5467C6357DF}" type="slidenum">
              <a:rPr lang="it-IT" smtClean="0"/>
              <a:pPr/>
              <a:t>‹N›</a:t>
            </a:fld>
            <a:endParaRPr lang="it-IT"/>
          </a:p>
        </p:txBody>
      </p:sp>
      <p:sp>
        <p:nvSpPr>
          <p:cNvPr id="7" name="Rettangolo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DD8CFC8-60A8-4509-A9E3-A5467C6357DF}" type="slidenum">
              <a:rPr lang="it-IT" smtClean="0"/>
              <a:pPr/>
              <a:t>‹N›</a:t>
            </a:fld>
            <a:endParaRPr lang="it-IT"/>
          </a:p>
        </p:txBody>
      </p:sp>
      <p:sp>
        <p:nvSpPr>
          <p:cNvPr id="9" name="Segnaposto contenuto 8"/>
          <p:cNvSpPr>
            <a:spLocks noGrp="1"/>
          </p:cNvSpPr>
          <p:nvPr>
            <p:ph sz="quarter" idx="1"/>
          </p:nvPr>
        </p:nvSpPr>
        <p:spPr>
          <a:xfrm>
            <a:off x="457200" y="1219200"/>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632198" y="1216152"/>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DD8CFC8-60A8-4509-A9E3-A5467C6357DF}" type="slidenum">
              <a:rPr lang="it-IT" smtClean="0"/>
              <a:pPr/>
              <a:t>‹N›</a:t>
            </a:fld>
            <a:endParaRPr lang="it-IT"/>
          </a:p>
        </p:txBody>
      </p:sp>
      <p:sp>
        <p:nvSpPr>
          <p:cNvPr id="11" name="Segnaposto contenuto 10"/>
          <p:cNvSpPr>
            <a:spLocks noGrp="1"/>
          </p:cNvSpPr>
          <p:nvPr>
            <p:ph sz="quarter" idx="2"/>
          </p:nvPr>
        </p:nvSpPr>
        <p:spPr>
          <a:xfrm>
            <a:off x="457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648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DD8CFC8-60A8-4509-A9E3-A5467C6357DF}" type="slidenum">
              <a:rPr lang="it-IT" smtClean="0"/>
              <a:pPr/>
              <a:t>‹N›</a:t>
            </a:fld>
            <a:endParaRPr lang="it-IT"/>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DD8CFC8-60A8-4509-A9E3-A5467C6357DF}" type="slidenum">
              <a:rPr lang="it-IT" smtClean="0"/>
              <a:pPr/>
              <a:t>‹N›</a:t>
            </a:fld>
            <a:endParaRPr lang="it-IT"/>
          </a:p>
        </p:txBody>
      </p:sp>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DD8CFC8-60A8-4509-A9E3-A5467C6357DF}"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ttore 1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contenuto 11"/>
          <p:cNvSpPr>
            <a:spLocks noGrp="1"/>
          </p:cNvSpPr>
          <p:nvPr>
            <p:ph sz="quarter" idx="1"/>
          </p:nvPr>
        </p:nvSpPr>
        <p:spPr>
          <a:xfrm>
            <a:off x="304800" y="304800"/>
            <a:ext cx="57150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DD8CFC8-60A8-4509-A9E3-A5467C6357DF}"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D8CFC8-60A8-4509-A9E3-A5467C6357D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3FC83AA-40EE-45B5-8092-9AAF84221E6C}" type="datetimeFigureOut">
              <a:rPr lang="it-IT" smtClean="0"/>
              <a:pPr/>
              <a:t>29/11/2020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DD8CFC8-60A8-4509-A9E3-A5467C6357DF}" type="slidenum">
              <a:rPr lang="it-IT" smtClean="0"/>
              <a:pPr/>
              <a:t>‹N›</a:t>
            </a:fld>
            <a:endParaRPr lang="it-IT"/>
          </a:p>
        </p:txBody>
      </p:sp>
      <p:sp>
        <p:nvSpPr>
          <p:cNvPr id="7" name="Connettore 1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olo isosce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ttore 1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152400"/>
            <a:ext cx="8229600" cy="990600"/>
          </a:xfrm>
          <a:prstGeom prst="rect">
            <a:avLst/>
          </a:prstGeom>
        </p:spPr>
        <p:txBody>
          <a:bodyPr vert="horz" anchor="b" anchorCtr="0">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C3FC83AA-40EE-45B5-8092-9AAF84221E6C}" type="datetimeFigureOut">
              <a:rPr lang="it-IT" smtClean="0"/>
              <a:pPr/>
              <a:t>29/11/2020</a:t>
            </a:fld>
            <a:endParaRPr lang="it-IT"/>
          </a:p>
        </p:txBody>
      </p:sp>
      <p:sp>
        <p:nvSpPr>
          <p:cNvPr id="3" name="Segnaposto piè di pagina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it-IT"/>
          </a:p>
        </p:txBody>
      </p:sp>
      <p:sp>
        <p:nvSpPr>
          <p:cNvPr id="23" name="Segnaposto numero diapositiva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8DD8CFC8-60A8-4509-A9E3-A5467C6357DF}" type="slidenum">
              <a:rPr lang="it-IT" smtClean="0"/>
              <a:pPr/>
              <a:t>‹N›</a:t>
            </a:fld>
            <a:endParaRPr lang="it-IT"/>
          </a:p>
        </p:txBody>
      </p:sp>
      <p:sp>
        <p:nvSpPr>
          <p:cNvPr id="28" name="Connettore 1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isosce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urldefense.com/v3/__https:/www.editricebibliografica.it/scheda-libro/francesca-rafanelli/come-realizzare-una-mostra-bibliografica-in-biblioteca-9788893570442-579269.html_"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medium.com/@giulio_blasi/le-quattro-dimensioni-della-digitalizzazione-e-il-futuro-delle-biblioteche-pubbliche-e2fa31c0365a" TargetMode="External"/><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diagramColors" Target="../diagrams/colors1.xml"/><Relationship Id="rId10" Type="http://schemas.openxmlformats.org/officeDocument/2006/relationships/image" Target="../media/image10.jpeg"/><Relationship Id="rId4" Type="http://schemas.openxmlformats.org/officeDocument/2006/relationships/diagramQuickStyle" Target="../diagrams/quickStyle1.xml"/><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1142976" y="3714752"/>
            <a:ext cx="6934224" cy="1162048"/>
          </a:xfrm>
        </p:spPr>
        <p:txBody>
          <a:bodyPr>
            <a:normAutofit/>
          </a:bodyPr>
          <a:lstStyle/>
          <a:p>
            <a:r>
              <a:rPr lang="it-IT" sz="3100" b="1" dirty="0" smtClean="0">
                <a:cs typeface="Courier New" pitchFamily="49" charset="0"/>
              </a:rPr>
              <a:t>Quale Biblioteca vogliamo per il futuro</a:t>
            </a:r>
            <a:r>
              <a:rPr lang="it-IT" b="1" dirty="0" smtClean="0">
                <a:cs typeface="Courier New" pitchFamily="49" charset="0"/>
              </a:rPr>
              <a:t>?</a:t>
            </a:r>
            <a:endParaRPr lang="it-IT" b="1" dirty="0">
              <a:cs typeface="Courier New" pitchFamily="49" charset="0"/>
            </a:endParaRPr>
          </a:p>
        </p:txBody>
      </p:sp>
      <p:sp>
        <p:nvSpPr>
          <p:cNvPr id="3" name="Sottotitolo 2"/>
          <p:cNvSpPr>
            <a:spLocks noGrp="1"/>
          </p:cNvSpPr>
          <p:nvPr>
            <p:ph type="subTitle" idx="1"/>
          </p:nvPr>
        </p:nvSpPr>
        <p:spPr/>
        <p:txBody>
          <a:bodyPr>
            <a:normAutofit/>
          </a:bodyPr>
          <a:lstStyle/>
          <a:p>
            <a:r>
              <a:rPr lang="it-IT" b="1" dirty="0" smtClean="0">
                <a:solidFill>
                  <a:schemeClr val="tx1"/>
                </a:solidFill>
                <a:latin typeface="+mn-lt"/>
                <a:cs typeface="Courier New" pitchFamily="49" charset="0"/>
              </a:rPr>
              <a:t>La Biblioteca tra conservazione e promozione</a:t>
            </a:r>
            <a:endParaRPr lang="it-IT" b="1" dirty="0">
              <a:solidFill>
                <a:schemeClr val="tx1"/>
              </a:solidFill>
              <a:latin typeface="+mn-lt"/>
              <a:cs typeface="Courier New" pitchFamily="49" charset="0"/>
            </a:endParaRPr>
          </a:p>
        </p:txBody>
      </p:sp>
      <p:pic>
        <p:nvPicPr>
          <p:cNvPr id="4" name="Immagine 3" descr="17b301a9eaaea28033c8225451a773ca_Generic.jpg"/>
          <p:cNvPicPr>
            <a:picLocks noChangeAspect="1"/>
          </p:cNvPicPr>
          <p:nvPr/>
        </p:nvPicPr>
        <p:blipFill>
          <a:blip r:embed="rId2"/>
          <a:stretch>
            <a:fillRect/>
          </a:stretch>
        </p:blipFill>
        <p:spPr>
          <a:xfrm>
            <a:off x="571472" y="285727"/>
            <a:ext cx="1857388" cy="1163963"/>
          </a:xfrm>
          <a:prstGeom prst="rect">
            <a:avLst/>
          </a:prstGeom>
        </p:spPr>
      </p:pic>
      <p:pic>
        <p:nvPicPr>
          <p:cNvPr id="5" name="Immagine 4" descr="download.jpg"/>
          <p:cNvPicPr>
            <a:picLocks noChangeAspect="1"/>
          </p:cNvPicPr>
          <p:nvPr/>
        </p:nvPicPr>
        <p:blipFill>
          <a:blip r:embed="rId3"/>
          <a:stretch>
            <a:fillRect/>
          </a:stretch>
        </p:blipFill>
        <p:spPr>
          <a:xfrm>
            <a:off x="7929586" y="214290"/>
            <a:ext cx="857256" cy="1190633"/>
          </a:xfrm>
          <a:prstGeom prst="rect">
            <a:avLst/>
          </a:prstGeom>
        </p:spPr>
      </p:pic>
      <p:sp>
        <p:nvSpPr>
          <p:cNvPr id="6" name="CasellaDiTesto 5"/>
          <p:cNvSpPr txBox="1"/>
          <p:nvPr/>
        </p:nvSpPr>
        <p:spPr>
          <a:xfrm>
            <a:off x="5715008" y="428604"/>
            <a:ext cx="2000264" cy="830997"/>
          </a:xfrm>
          <a:prstGeom prst="rect">
            <a:avLst/>
          </a:prstGeom>
          <a:noFill/>
        </p:spPr>
        <p:txBody>
          <a:bodyPr wrap="square" rtlCol="0">
            <a:spAutoFit/>
          </a:bodyPr>
          <a:lstStyle/>
          <a:p>
            <a:pPr algn="r"/>
            <a:r>
              <a:rPr lang="it-IT" sz="1200" b="1" dirty="0" smtClean="0">
                <a:solidFill>
                  <a:srgbClr val="FF0000"/>
                </a:solidFill>
              </a:rPr>
              <a:t>Soprintendenza  archivistica e bibliografica della Toscana</a:t>
            </a:r>
            <a:endParaRPr lang="it-IT" sz="1200" b="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latin typeface="+mn-lt"/>
                <a:cs typeface="Courier New" pitchFamily="49" charset="0"/>
              </a:rPr>
              <a:t>I termini della questione</a:t>
            </a:r>
            <a:endParaRPr lang="it-IT" b="1" dirty="0">
              <a:latin typeface="+mn-lt"/>
              <a:cs typeface="Courier New" pitchFamily="49" charset="0"/>
            </a:endParaRPr>
          </a:p>
        </p:txBody>
      </p:sp>
      <p:sp>
        <p:nvSpPr>
          <p:cNvPr id="3" name="Segnaposto testo 2"/>
          <p:cNvSpPr>
            <a:spLocks noGrp="1"/>
          </p:cNvSpPr>
          <p:nvPr>
            <p:ph type="body" idx="1"/>
          </p:nvPr>
        </p:nvSpPr>
        <p:spPr/>
        <p:txBody>
          <a:bodyPr/>
          <a:lstStyle/>
          <a:p>
            <a:endParaRPr lang="it-IT" dirty="0" smtClean="0">
              <a:solidFill>
                <a:schemeClr val="tx1"/>
              </a:solidFill>
              <a:cs typeface="Courier New" pitchFamily="49" charset="0"/>
            </a:endParaRPr>
          </a:p>
          <a:p>
            <a:endParaRPr lang="it-IT" dirty="0" smtClean="0">
              <a:solidFill>
                <a:schemeClr val="tx1"/>
              </a:solidFill>
              <a:cs typeface="Courier New" pitchFamily="49" charset="0"/>
            </a:endParaRPr>
          </a:p>
          <a:p>
            <a:endParaRPr lang="it-IT" dirty="0" smtClean="0">
              <a:solidFill>
                <a:schemeClr val="tx1"/>
              </a:solidFill>
              <a:cs typeface="Courier New" pitchFamily="49" charset="0"/>
            </a:endParaRPr>
          </a:p>
          <a:p>
            <a:endParaRPr lang="it-IT" dirty="0" smtClean="0">
              <a:solidFill>
                <a:schemeClr val="tx1"/>
              </a:solidFill>
              <a:cs typeface="Courier New" pitchFamily="49" charset="0"/>
            </a:endParaRPr>
          </a:p>
          <a:p>
            <a:endParaRPr lang="it-IT" dirty="0" smtClean="0">
              <a:solidFill>
                <a:schemeClr val="tx1"/>
              </a:solidFill>
              <a:cs typeface="Courier New" pitchFamily="49" charset="0"/>
            </a:endParaRPr>
          </a:p>
          <a:p>
            <a:r>
              <a:rPr lang="it-IT" sz="2000" dirty="0" smtClean="0">
                <a:solidFill>
                  <a:schemeClr val="bg1">
                    <a:lumMod val="50000"/>
                  </a:schemeClr>
                </a:solidFill>
                <a:cs typeface="Courier New" pitchFamily="49" charset="0"/>
              </a:rPr>
              <a:t>Tutela </a:t>
            </a:r>
            <a:r>
              <a:rPr lang="it-IT" sz="2000" dirty="0" smtClean="0">
                <a:solidFill>
                  <a:schemeClr val="bg1">
                    <a:lumMod val="50000"/>
                  </a:schemeClr>
                </a:solidFill>
                <a:cs typeface="Courier New" pitchFamily="49" charset="0"/>
              </a:rPr>
              <a:t>: Conservazione  </a:t>
            </a:r>
            <a:endParaRPr lang="it-IT" sz="2000" dirty="0">
              <a:solidFill>
                <a:schemeClr val="bg1">
                  <a:lumMod val="50000"/>
                </a:schemeClr>
              </a:solidFill>
              <a:cs typeface="Courier New" pitchFamily="49" charset="0"/>
            </a:endParaRPr>
          </a:p>
        </p:txBody>
      </p:sp>
      <p:sp>
        <p:nvSpPr>
          <p:cNvPr id="4" name="Segnaposto testo 3"/>
          <p:cNvSpPr>
            <a:spLocks noGrp="1"/>
          </p:cNvSpPr>
          <p:nvPr>
            <p:ph type="body" sz="half" idx="3"/>
          </p:nvPr>
        </p:nvSpPr>
        <p:spPr/>
        <p:txBody>
          <a:bodyPr>
            <a:normAutofit/>
          </a:bodyPr>
          <a:lstStyle/>
          <a:p>
            <a:r>
              <a:rPr lang="it-IT" sz="2000" dirty="0" smtClean="0">
                <a:solidFill>
                  <a:schemeClr val="bg1">
                    <a:lumMod val="50000"/>
                  </a:schemeClr>
                </a:solidFill>
                <a:cs typeface="Courier New" pitchFamily="49" charset="0"/>
              </a:rPr>
              <a:t>Valorizzazione </a:t>
            </a:r>
            <a:r>
              <a:rPr lang="it-IT" sz="2000" dirty="0" smtClean="0">
                <a:solidFill>
                  <a:schemeClr val="bg1">
                    <a:lumMod val="50000"/>
                  </a:schemeClr>
                </a:solidFill>
                <a:cs typeface="Courier New" pitchFamily="49" charset="0"/>
              </a:rPr>
              <a:t>: Promozione </a:t>
            </a:r>
            <a:endParaRPr lang="it-IT" sz="2000" dirty="0">
              <a:solidFill>
                <a:schemeClr val="bg1">
                  <a:lumMod val="50000"/>
                </a:schemeClr>
              </a:solidFill>
              <a:cs typeface="Courier New" pitchFamily="49" charset="0"/>
            </a:endParaRPr>
          </a:p>
        </p:txBody>
      </p:sp>
      <p:sp>
        <p:nvSpPr>
          <p:cNvPr id="5" name="Segnaposto contenuto 4"/>
          <p:cNvSpPr>
            <a:spLocks noGrp="1"/>
          </p:cNvSpPr>
          <p:nvPr>
            <p:ph sz="quarter" idx="2"/>
          </p:nvPr>
        </p:nvSpPr>
        <p:spPr/>
        <p:txBody>
          <a:bodyPr>
            <a:normAutofit/>
          </a:bodyPr>
          <a:lstStyle/>
          <a:p>
            <a:r>
              <a:rPr lang="it-IT" sz="1800" dirty="0" smtClean="0"/>
              <a:t>La tutela consiste nell’esercizio delle funzioni e nella disciplina delle attività dirette, sulla base di un’adeguata attività conoscitiva, ad individuare </a:t>
            </a:r>
            <a:r>
              <a:rPr lang="it-IT" sz="1800" dirty="0" smtClean="0"/>
              <a:t>i </a:t>
            </a:r>
            <a:r>
              <a:rPr lang="it-IT" sz="1800" dirty="0" smtClean="0"/>
              <a:t>beni costituenti il patrimonio culturale ed a garantirne la protezione e la conservazione per fini di pubblica fruizione. (Codice, art. 3)</a:t>
            </a:r>
            <a:endParaRPr lang="it-IT" sz="1800" dirty="0"/>
          </a:p>
        </p:txBody>
      </p:sp>
      <p:sp>
        <p:nvSpPr>
          <p:cNvPr id="6" name="Segnaposto contenuto 5"/>
          <p:cNvSpPr>
            <a:spLocks noGrp="1"/>
          </p:cNvSpPr>
          <p:nvPr>
            <p:ph sz="quarter" idx="4"/>
          </p:nvPr>
        </p:nvSpPr>
        <p:spPr/>
        <p:txBody>
          <a:bodyPr>
            <a:normAutofit fontScale="70000" lnSpcReduction="20000"/>
          </a:bodyPr>
          <a:lstStyle/>
          <a:p>
            <a:r>
              <a:rPr lang="it-IT" dirty="0" smtClean="0"/>
              <a:t>La valorizzazione consiste nell’esercizio delle funzioni e nella disciplina delle attività dirette a promuovere la conoscenza del patrimonio culturale e ad assicurare le migliori condizioni di utilizzazione e fruizione pubblica del patrimonio stesso, anche da parte delle persone diversamente abili, al fine di promuovere lo sviluppo della cultura. Essa comprende anche la promozione ed il sostegno degli interventi di conservazione del patrimonio culturale. (Codice, art. 6)</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Chi fa cosa? Dalla Costituzione all’Accordo Quadro Regione Toscana /</a:t>
            </a:r>
            <a:r>
              <a:rPr lang="it-IT" b="1" dirty="0" err="1" smtClean="0"/>
              <a:t>SAB-Toscana</a:t>
            </a:r>
            <a:endParaRPr lang="it-IT" b="1" dirty="0"/>
          </a:p>
        </p:txBody>
      </p:sp>
      <p:sp>
        <p:nvSpPr>
          <p:cNvPr id="3" name="Segnaposto contenuto 2"/>
          <p:cNvSpPr>
            <a:spLocks noGrp="1"/>
          </p:cNvSpPr>
          <p:nvPr>
            <p:ph sz="quarter" idx="1"/>
          </p:nvPr>
        </p:nvSpPr>
        <p:spPr>
          <a:xfrm>
            <a:off x="457200" y="1219200"/>
            <a:ext cx="7615262" cy="4937760"/>
          </a:xfrm>
        </p:spPr>
        <p:txBody>
          <a:bodyPr>
            <a:normAutofit fontScale="77500" lnSpcReduction="20000"/>
          </a:bodyPr>
          <a:lstStyle/>
          <a:p>
            <a:endParaRPr lang="it-IT" dirty="0" smtClean="0"/>
          </a:p>
          <a:p>
            <a:endParaRPr lang="it-IT" dirty="0" smtClean="0"/>
          </a:p>
          <a:p>
            <a:r>
              <a:rPr lang="it-IT" sz="2300" b="1" dirty="0" smtClean="0">
                <a:solidFill>
                  <a:schemeClr val="bg1">
                    <a:lumMod val="50000"/>
                  </a:schemeClr>
                </a:solidFill>
              </a:rPr>
              <a:t>Legge costituzionale 18 ottobre 2001 n. 3</a:t>
            </a:r>
            <a:r>
              <a:rPr lang="it-IT" sz="2300" b="1" dirty="0" smtClean="0">
                <a:solidFill>
                  <a:schemeClr val="bg1">
                    <a:lumMod val="50000"/>
                  </a:schemeClr>
                </a:solidFill>
              </a:rPr>
              <a:t> </a:t>
            </a:r>
            <a:r>
              <a:rPr lang="it-IT" sz="2300" dirty="0" smtClean="0"/>
              <a:t>recante modifiche al Titolo V della Costituzione / riflessione su competenze Stato Regioni in materia di tutela (Stato) e valorizzazione (Regioni)</a:t>
            </a:r>
          </a:p>
          <a:p>
            <a:endParaRPr lang="it-IT" sz="2300" dirty="0" smtClean="0"/>
          </a:p>
          <a:p>
            <a:r>
              <a:rPr lang="it-IT" sz="2300" b="1" dirty="0" smtClean="0">
                <a:solidFill>
                  <a:schemeClr val="bg1">
                    <a:lumMod val="50000"/>
                  </a:schemeClr>
                </a:solidFill>
              </a:rPr>
              <a:t>Legge 6 agosto 2015 n. 125</a:t>
            </a:r>
            <a:r>
              <a:rPr lang="it-IT" sz="2300" dirty="0" smtClean="0">
                <a:solidFill>
                  <a:schemeClr val="bg1">
                    <a:lumMod val="50000"/>
                  </a:schemeClr>
                </a:solidFill>
              </a:rPr>
              <a:t> </a:t>
            </a:r>
            <a:r>
              <a:rPr lang="it-IT" sz="2300" dirty="0" smtClean="0"/>
              <a:t>recante disposizioni urgenti in materia di enti territoriali riporta allo Stato le funzioni di tutela dei beni librari (dal 1972 eccezionalmente in capo alle Regioni)</a:t>
            </a:r>
          </a:p>
          <a:p>
            <a:endParaRPr lang="it-IT" sz="2300" dirty="0" smtClean="0"/>
          </a:p>
          <a:p>
            <a:r>
              <a:rPr lang="it-IT" sz="2300" b="1" dirty="0" smtClean="0">
                <a:solidFill>
                  <a:schemeClr val="tx1">
                    <a:lumMod val="50000"/>
                    <a:lumOff val="50000"/>
                  </a:schemeClr>
                </a:solidFill>
              </a:rPr>
              <a:t>“Accordo triennale per la valorizzazione del patrimonio archivistico, il coordinamento degli interventi e della tutela in materia di archivi e biblioteche” stipulato in data 4 ottobre 2016</a:t>
            </a:r>
            <a:r>
              <a:rPr lang="it-IT" sz="2300" b="1" dirty="0" smtClean="0"/>
              <a:t> </a:t>
            </a:r>
            <a:r>
              <a:rPr lang="it-IT" sz="2300" dirty="0" smtClean="0"/>
              <a:t>(in attuazione del Programma regionale di sviluppo (PRS) 2016-2020) </a:t>
            </a:r>
            <a:r>
              <a:rPr lang="it-IT" sz="2300" dirty="0" smtClean="0"/>
              <a:t>tra </a:t>
            </a:r>
            <a:r>
              <a:rPr lang="it-IT" sz="2300" dirty="0" smtClean="0"/>
              <a:t> </a:t>
            </a:r>
            <a:r>
              <a:rPr lang="it-IT" sz="2300" dirty="0" smtClean="0"/>
              <a:t>Regione </a:t>
            </a:r>
            <a:r>
              <a:rPr lang="it-IT" sz="2300" dirty="0" smtClean="0"/>
              <a:t>Toscana e Soprintendenza </a:t>
            </a:r>
            <a:r>
              <a:rPr lang="it-IT" sz="2300" dirty="0" smtClean="0"/>
              <a:t>archivistica e bibliografica della Toscana </a:t>
            </a:r>
            <a:r>
              <a:rPr lang="it-IT" sz="2300" dirty="0" smtClean="0"/>
              <a:t>e rinnovato per il triennio successivo 2019-2021</a:t>
            </a:r>
            <a:endParaRPr lang="it-IT"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latin typeface="+mn-lt"/>
                <a:cs typeface="Courier New" pitchFamily="49" charset="0"/>
              </a:rPr>
              <a:t>Una </a:t>
            </a:r>
            <a:r>
              <a:rPr lang="it-IT" b="1" i="1" dirty="0" err="1" smtClean="0">
                <a:latin typeface="+mn-lt"/>
                <a:cs typeface="Courier New" pitchFamily="49" charset="0"/>
              </a:rPr>
              <a:t>vexata</a:t>
            </a:r>
            <a:r>
              <a:rPr lang="it-IT" b="1" i="1" dirty="0" smtClean="0">
                <a:latin typeface="+mn-lt"/>
                <a:cs typeface="Courier New" pitchFamily="49" charset="0"/>
              </a:rPr>
              <a:t> quaestio</a:t>
            </a:r>
            <a:r>
              <a:rPr lang="it-IT" b="1" dirty="0" smtClean="0">
                <a:latin typeface="+mn-lt"/>
                <a:cs typeface="Courier New" pitchFamily="49" charset="0"/>
              </a:rPr>
              <a:t>: le mostre</a:t>
            </a:r>
            <a:endParaRPr lang="it-IT" dirty="0">
              <a:latin typeface="+mn-lt"/>
            </a:endParaRPr>
          </a:p>
        </p:txBody>
      </p:sp>
      <p:sp>
        <p:nvSpPr>
          <p:cNvPr id="3" name="Segnaposto testo 2"/>
          <p:cNvSpPr>
            <a:spLocks noGrp="1"/>
          </p:cNvSpPr>
          <p:nvPr>
            <p:ph type="body" idx="1"/>
          </p:nvPr>
        </p:nvSpPr>
        <p:spPr/>
        <p:txBody>
          <a:bodyPr/>
          <a:lstStyle/>
          <a:p>
            <a:r>
              <a:rPr lang="it-IT" dirty="0" smtClean="0">
                <a:solidFill>
                  <a:schemeClr val="bg1">
                    <a:lumMod val="50000"/>
                  </a:schemeClr>
                </a:solidFill>
              </a:rPr>
              <a:t>Mostre no</a:t>
            </a:r>
            <a:endParaRPr lang="it-IT" dirty="0">
              <a:solidFill>
                <a:schemeClr val="bg1">
                  <a:lumMod val="50000"/>
                </a:schemeClr>
              </a:solidFill>
            </a:endParaRPr>
          </a:p>
        </p:txBody>
      </p:sp>
      <p:sp>
        <p:nvSpPr>
          <p:cNvPr id="4" name="Segnaposto testo 3"/>
          <p:cNvSpPr>
            <a:spLocks noGrp="1"/>
          </p:cNvSpPr>
          <p:nvPr>
            <p:ph type="body" sz="half" idx="3"/>
          </p:nvPr>
        </p:nvSpPr>
        <p:spPr/>
        <p:txBody>
          <a:bodyPr/>
          <a:lstStyle/>
          <a:p>
            <a:r>
              <a:rPr lang="it-IT" dirty="0" smtClean="0">
                <a:solidFill>
                  <a:schemeClr val="bg1">
                    <a:lumMod val="50000"/>
                  </a:schemeClr>
                </a:solidFill>
              </a:rPr>
              <a:t>Mostre sì</a:t>
            </a:r>
            <a:endParaRPr lang="it-IT" dirty="0">
              <a:solidFill>
                <a:schemeClr val="bg1">
                  <a:lumMod val="50000"/>
                </a:schemeClr>
              </a:solidFill>
            </a:endParaRPr>
          </a:p>
        </p:txBody>
      </p:sp>
      <p:sp>
        <p:nvSpPr>
          <p:cNvPr id="5" name="Segnaposto contenuto 4"/>
          <p:cNvSpPr>
            <a:spLocks noGrp="1"/>
          </p:cNvSpPr>
          <p:nvPr>
            <p:ph sz="quarter" idx="2"/>
          </p:nvPr>
        </p:nvSpPr>
        <p:spPr/>
        <p:txBody>
          <a:bodyPr>
            <a:normAutofit/>
          </a:bodyPr>
          <a:lstStyle/>
          <a:p>
            <a:endParaRPr lang="it-IT" dirty="0" smtClean="0"/>
          </a:p>
          <a:p>
            <a:r>
              <a:rPr lang="it-IT" sz="1800" dirty="0" smtClean="0"/>
              <a:t>Il sonno delle Regioni genera mostre (Armando </a:t>
            </a:r>
            <a:r>
              <a:rPr lang="it-IT" sz="1800" dirty="0" err="1" smtClean="0"/>
              <a:t>Petrucci</a:t>
            </a:r>
            <a:r>
              <a:rPr lang="it-IT" sz="1800" dirty="0" smtClean="0"/>
              <a:t>)</a:t>
            </a:r>
          </a:p>
          <a:p>
            <a:pPr>
              <a:buNone/>
            </a:pPr>
            <a:endParaRPr lang="it-IT" sz="1800" dirty="0" smtClean="0"/>
          </a:p>
          <a:p>
            <a:pPr fontAlgn="base"/>
            <a:r>
              <a:rPr lang="it-IT" sz="1800" dirty="0" smtClean="0"/>
              <a:t>Tomaso </a:t>
            </a:r>
            <a:r>
              <a:rPr lang="it-IT" sz="1800" dirty="0" err="1" smtClean="0"/>
              <a:t>Monatanari</a:t>
            </a:r>
            <a:r>
              <a:rPr lang="it-IT" sz="1800" dirty="0" smtClean="0"/>
              <a:t> – Vincenzo </a:t>
            </a:r>
            <a:r>
              <a:rPr lang="it-IT" sz="1800" dirty="0" err="1" smtClean="0"/>
              <a:t>Trione</a:t>
            </a:r>
            <a:r>
              <a:rPr lang="it-IT" sz="1800" dirty="0" smtClean="0"/>
              <a:t>, Contro </a:t>
            </a:r>
            <a:r>
              <a:rPr lang="it-IT" sz="1800" dirty="0" smtClean="0"/>
              <a:t>le </a:t>
            </a:r>
            <a:r>
              <a:rPr lang="it-IT" sz="1800" dirty="0" smtClean="0"/>
              <a:t>mostre, Einaudi 2017</a:t>
            </a:r>
          </a:p>
          <a:p>
            <a:pPr fontAlgn="base">
              <a:buNone/>
            </a:pPr>
            <a:endParaRPr lang="it-IT" sz="1800" dirty="0" smtClean="0"/>
          </a:p>
          <a:p>
            <a:r>
              <a:rPr lang="it-IT" sz="1800" dirty="0" smtClean="0"/>
              <a:t>https://www.aicrab.org/evento/seminario-oltre-le-mostre</a:t>
            </a:r>
            <a:r>
              <a:rPr lang="it-IT" sz="2200" dirty="0" smtClean="0"/>
              <a:t>/</a:t>
            </a:r>
            <a:endParaRPr lang="it-IT" sz="2200" dirty="0"/>
          </a:p>
        </p:txBody>
      </p:sp>
      <p:sp>
        <p:nvSpPr>
          <p:cNvPr id="6" name="Segnaposto contenuto 5"/>
          <p:cNvSpPr>
            <a:spLocks noGrp="1"/>
          </p:cNvSpPr>
          <p:nvPr>
            <p:ph sz="quarter" idx="4"/>
          </p:nvPr>
        </p:nvSpPr>
        <p:spPr/>
        <p:txBody>
          <a:bodyPr>
            <a:normAutofit fontScale="77500" lnSpcReduction="20000"/>
          </a:bodyPr>
          <a:lstStyle/>
          <a:p>
            <a:r>
              <a:rPr lang="it-IT" dirty="0" smtClean="0"/>
              <a:t> </a:t>
            </a:r>
            <a:r>
              <a:rPr lang="it-IT" sz="2100" dirty="0" err="1" smtClean="0"/>
              <a:t>LAB.LAB</a:t>
            </a:r>
            <a:r>
              <a:rPr lang="it-IT" sz="2100" dirty="0" smtClean="0"/>
              <a:t>. (</a:t>
            </a:r>
            <a:r>
              <a:rPr lang="it-IT" sz="2100" dirty="0" err="1" smtClean="0"/>
              <a:t>LABoratorio</a:t>
            </a:r>
            <a:r>
              <a:rPr lang="it-IT" sz="2100" dirty="0" smtClean="0"/>
              <a:t> Libri Antichi in Biblioteca), </a:t>
            </a:r>
            <a:r>
              <a:rPr lang="it-IT" sz="2100" dirty="0" smtClean="0"/>
              <a:t> ciclo organizzato da CRELEB </a:t>
            </a:r>
            <a:r>
              <a:rPr lang="it-IT" sz="2100" dirty="0" smtClean="0"/>
              <a:t>(Centro di Ricerca Europeo Libro Editoria Biblioteca</a:t>
            </a:r>
            <a:r>
              <a:rPr lang="it-IT" sz="2100" dirty="0" smtClean="0"/>
              <a:t>),  </a:t>
            </a:r>
            <a:r>
              <a:rPr lang="it-IT" sz="2100" dirty="0" smtClean="0"/>
              <a:t>Fondazione Ugo da Como di </a:t>
            </a:r>
            <a:r>
              <a:rPr lang="it-IT" sz="2100" dirty="0" err="1" smtClean="0"/>
              <a:t>Lonato</a:t>
            </a:r>
            <a:r>
              <a:rPr lang="it-IT" sz="2100" dirty="0" smtClean="0"/>
              <a:t> del Garda (BS), e con la partnership di Editrice Bibliografica. </a:t>
            </a:r>
            <a:endParaRPr lang="it-IT" sz="2100" dirty="0" smtClean="0"/>
          </a:p>
          <a:p>
            <a:endParaRPr lang="it-IT" sz="2100" dirty="0" smtClean="0"/>
          </a:p>
          <a:p>
            <a:r>
              <a:rPr lang="it-IT" sz="2100" dirty="0" smtClean="0"/>
              <a:t>Francesca </a:t>
            </a:r>
            <a:r>
              <a:rPr lang="it-IT" sz="2100" dirty="0" err="1" smtClean="0"/>
              <a:t>Rafanelli</a:t>
            </a:r>
            <a:r>
              <a:rPr lang="it-IT" sz="2100" dirty="0" smtClean="0"/>
              <a:t>, Come realizzare una mostra bibliografica in biblioteca </a:t>
            </a:r>
            <a:r>
              <a:rPr lang="it-IT" sz="2100" dirty="0" smtClean="0">
                <a:hlinkClick r:id="rId2"/>
              </a:rPr>
              <a:t>https</a:t>
            </a:r>
            <a:r>
              <a:rPr lang="it-IT" sz="2100" dirty="0" smtClean="0">
                <a:hlinkClick r:id="rId2"/>
              </a:rPr>
              <a:t>://urldefense.com/v3/__https://www.editricebibliografica.it/scheda-libro/francesca-rafanelli/come-realizzare-una-mostra-bibliografica-in-biblioteca-9788893570442-579269.html</a:t>
            </a:r>
            <a:r>
              <a:rPr lang="it-IT" sz="2000" dirty="0" smtClean="0">
                <a:hlinkClick r:id="rId2"/>
              </a:rPr>
              <a:t>_</a:t>
            </a:r>
            <a:endParaRPr lang="it-IT" sz="2000" dirty="0" smtClean="0"/>
          </a:p>
          <a:p>
            <a:endParaRPr lang="it-IT" sz="1900" dirty="0" smtClean="0"/>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Biblioteca  di </a:t>
            </a:r>
            <a:r>
              <a:rPr lang="it-IT" dirty="0" err="1" smtClean="0"/>
              <a:t>Seravezza</a:t>
            </a:r>
            <a:r>
              <a:rPr lang="it-IT" dirty="0" smtClean="0"/>
              <a:t>  (LU)</a:t>
            </a:r>
            <a:endParaRPr lang="it-IT" dirty="0"/>
          </a:p>
        </p:txBody>
      </p:sp>
      <p:sp>
        <p:nvSpPr>
          <p:cNvPr id="3" name="Segnaposto testo 2"/>
          <p:cNvSpPr>
            <a:spLocks noGrp="1"/>
          </p:cNvSpPr>
          <p:nvPr>
            <p:ph type="body" idx="2"/>
          </p:nvPr>
        </p:nvSpPr>
        <p:spPr/>
        <p:txBody>
          <a:bodyPr/>
          <a:lstStyle/>
          <a:p>
            <a:endParaRPr lang="it-IT" dirty="0"/>
          </a:p>
        </p:txBody>
      </p:sp>
      <p:pic>
        <p:nvPicPr>
          <p:cNvPr id="5" name="Segnaposto contenuto 4" descr="labo.jpg"/>
          <p:cNvPicPr>
            <a:picLocks noGrp="1" noChangeAspect="1"/>
          </p:cNvPicPr>
          <p:nvPr>
            <p:ph sz="quarter" idx="1"/>
          </p:nvPr>
        </p:nvPicPr>
        <p:blipFill>
          <a:blip r:embed="rId2"/>
          <a:stretch>
            <a:fillRect/>
          </a:stretch>
        </p:blipFill>
        <p:spPr>
          <a:xfrm>
            <a:off x="1143353" y="304800"/>
            <a:ext cx="4037893" cy="57150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Digitalizzazione tra conservazione e promozione</a:t>
            </a:r>
            <a:endParaRPr lang="it-IT" dirty="0"/>
          </a:p>
        </p:txBody>
      </p:sp>
      <p:pic>
        <p:nvPicPr>
          <p:cNvPr id="3" name="Immagine 2" descr="1_9uW-_r65C4Bd76sDBSB6Iw.jpeg"/>
          <p:cNvPicPr>
            <a:picLocks noChangeAspect="1"/>
          </p:cNvPicPr>
          <p:nvPr/>
        </p:nvPicPr>
        <p:blipFill>
          <a:blip r:embed="rId2" cstate="print"/>
          <a:stretch>
            <a:fillRect/>
          </a:stretch>
        </p:blipFill>
        <p:spPr>
          <a:xfrm>
            <a:off x="1857356" y="1500174"/>
            <a:ext cx="5286412" cy="3533265"/>
          </a:xfrm>
          <a:prstGeom prst="rect">
            <a:avLst/>
          </a:prstGeom>
        </p:spPr>
      </p:pic>
      <p:sp>
        <p:nvSpPr>
          <p:cNvPr id="4" name="CasellaDiTesto 3"/>
          <p:cNvSpPr txBox="1"/>
          <p:nvPr/>
        </p:nvSpPr>
        <p:spPr>
          <a:xfrm>
            <a:off x="1214414" y="5429264"/>
            <a:ext cx="7286676" cy="923330"/>
          </a:xfrm>
          <a:prstGeom prst="rect">
            <a:avLst/>
          </a:prstGeom>
          <a:noFill/>
        </p:spPr>
        <p:txBody>
          <a:bodyPr wrap="square" rtlCol="0">
            <a:spAutoFit/>
          </a:bodyPr>
          <a:lstStyle/>
          <a:p>
            <a:r>
              <a:rPr lang="it-IT" dirty="0" smtClean="0">
                <a:hlinkClick r:id="rId3"/>
              </a:rPr>
              <a:t>https://medium.com/@giulio_blasi/le-quattro-dimensioni-della-digitalizzazione-e-il-futuro-delle-biblioteche-pubbliche-e2fa31c0365a</a:t>
            </a:r>
            <a:r>
              <a:rPr lang="it-IT" dirty="0" smtClean="0"/>
              <a:t>     (10.09.2019)</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ICBSA (RM) </a:t>
            </a:r>
            <a:br>
              <a:rPr lang="it-IT" dirty="0" smtClean="0"/>
            </a:br>
            <a:r>
              <a:rPr lang="it-IT" dirty="0" smtClean="0"/>
              <a:t>SR- ERO (BO)</a:t>
            </a:r>
            <a:endParaRPr lang="it-IT" dirty="0"/>
          </a:p>
        </p:txBody>
      </p:sp>
      <p:sp>
        <p:nvSpPr>
          <p:cNvPr id="3" name="Segnaposto testo 2"/>
          <p:cNvSpPr>
            <a:spLocks noGrp="1"/>
          </p:cNvSpPr>
          <p:nvPr>
            <p:ph type="body" idx="2"/>
          </p:nvPr>
        </p:nvSpPr>
        <p:spPr/>
        <p:txBody>
          <a:bodyPr/>
          <a:lstStyle/>
          <a:p>
            <a:endParaRPr lang="it-IT" dirty="0"/>
          </a:p>
        </p:txBody>
      </p:sp>
      <p:graphicFrame>
        <p:nvGraphicFramePr>
          <p:cNvPr id="5" name="Segnaposto contenuto 4"/>
          <p:cNvGraphicFramePr>
            <a:graphicFrameLocks noGrp="1"/>
          </p:cNvGraphicFramePr>
          <p:nvPr>
            <p:ph sz="quarter" idx="1"/>
          </p:nvPr>
        </p:nvGraphicFramePr>
        <p:xfrm>
          <a:off x="304800" y="304800"/>
          <a:ext cx="57150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magine 8" descr="download (3).jpg"/>
          <p:cNvPicPr>
            <a:picLocks noChangeAspect="1"/>
          </p:cNvPicPr>
          <p:nvPr/>
        </p:nvPicPr>
        <p:blipFill>
          <a:blip r:embed="rId6"/>
          <a:stretch>
            <a:fillRect/>
          </a:stretch>
        </p:blipFill>
        <p:spPr>
          <a:xfrm>
            <a:off x="6357950" y="1214422"/>
            <a:ext cx="2143125" cy="2143125"/>
          </a:xfrm>
          <a:prstGeom prst="rect">
            <a:avLst/>
          </a:prstGeom>
        </p:spPr>
      </p:pic>
      <p:pic>
        <p:nvPicPr>
          <p:cNvPr id="10" name="Immagine 9" descr="download (4).jpg"/>
          <p:cNvPicPr>
            <a:picLocks noChangeAspect="1"/>
          </p:cNvPicPr>
          <p:nvPr/>
        </p:nvPicPr>
        <p:blipFill>
          <a:blip r:embed="rId7"/>
          <a:stretch>
            <a:fillRect/>
          </a:stretch>
        </p:blipFill>
        <p:spPr>
          <a:xfrm>
            <a:off x="6357950" y="3929066"/>
            <a:ext cx="2143125" cy="2143125"/>
          </a:xfrm>
          <a:prstGeom prst="rect">
            <a:avLst/>
          </a:prstGeom>
        </p:spPr>
      </p:pic>
      <p:pic>
        <p:nvPicPr>
          <p:cNvPr id="12" name="Immagine 11" descr="infra.png"/>
          <p:cNvPicPr>
            <a:picLocks noChangeAspect="1"/>
          </p:cNvPicPr>
          <p:nvPr/>
        </p:nvPicPr>
        <p:blipFill>
          <a:blip r:embed="rId8"/>
          <a:stretch>
            <a:fillRect/>
          </a:stretch>
        </p:blipFill>
        <p:spPr>
          <a:xfrm>
            <a:off x="428595" y="428604"/>
            <a:ext cx="1453009" cy="1305328"/>
          </a:xfrm>
          <a:prstGeom prst="rect">
            <a:avLst/>
          </a:prstGeom>
        </p:spPr>
      </p:pic>
      <p:pic>
        <p:nvPicPr>
          <p:cNvPr id="14" name="Immagine 13" descr="unnamed.jpg"/>
          <p:cNvPicPr>
            <a:picLocks noChangeAspect="1"/>
          </p:cNvPicPr>
          <p:nvPr/>
        </p:nvPicPr>
        <p:blipFill>
          <a:blip r:embed="rId9" cstate="print"/>
          <a:stretch>
            <a:fillRect/>
          </a:stretch>
        </p:blipFill>
        <p:spPr>
          <a:xfrm>
            <a:off x="500034" y="2571744"/>
            <a:ext cx="1452573" cy="1232306"/>
          </a:xfrm>
          <a:prstGeom prst="rect">
            <a:avLst/>
          </a:prstGeom>
        </p:spPr>
      </p:pic>
      <p:pic>
        <p:nvPicPr>
          <p:cNvPr id="15" name="Immagine 14" descr="scambio_dati_600.jpg"/>
          <p:cNvPicPr>
            <a:picLocks noChangeAspect="1"/>
          </p:cNvPicPr>
          <p:nvPr/>
        </p:nvPicPr>
        <p:blipFill>
          <a:blip r:embed="rId10" cstate="print"/>
          <a:stretch>
            <a:fillRect/>
          </a:stretch>
        </p:blipFill>
        <p:spPr>
          <a:xfrm>
            <a:off x="428596" y="4643446"/>
            <a:ext cx="1600639" cy="93989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2857488" y="2928934"/>
            <a:ext cx="5357850" cy="2071702"/>
          </a:xfrm>
          <a:prstGeom prst="rect">
            <a:avLst/>
          </a:prstGeom>
          <a:noFill/>
        </p:spPr>
        <p:txBody>
          <a:bodyPr wrap="square" rtlCol="0">
            <a:spAutoFit/>
          </a:bodyPr>
          <a:lstStyle/>
          <a:p>
            <a:pPr algn="r"/>
            <a:r>
              <a:rPr lang="it-IT" sz="3600" b="1" dirty="0" smtClean="0">
                <a:solidFill>
                  <a:schemeClr val="bg1">
                    <a:lumMod val="50000"/>
                  </a:schemeClr>
                </a:solidFill>
              </a:rPr>
              <a:t>Grazie dell’attenzione!</a:t>
            </a:r>
          </a:p>
          <a:p>
            <a:pPr algn="r"/>
            <a:endParaRPr lang="it-IT" dirty="0" smtClean="0"/>
          </a:p>
          <a:p>
            <a:pPr algn="r"/>
            <a:endParaRPr lang="it-IT" dirty="0" smtClean="0"/>
          </a:p>
          <a:p>
            <a:pPr algn="r"/>
            <a:r>
              <a:rPr lang="it-IT" dirty="0" smtClean="0"/>
              <a:t>Per informazioni ed approfondimenti: </a:t>
            </a:r>
            <a:endParaRPr lang="it-IT" dirty="0" smtClean="0"/>
          </a:p>
          <a:p>
            <a:pPr algn="r"/>
            <a:endParaRPr lang="it-IT" dirty="0" smtClean="0"/>
          </a:p>
          <a:p>
            <a:pPr algn="r"/>
            <a:r>
              <a:rPr lang="it-IT" dirty="0" smtClean="0"/>
              <a:t>sabina.magrini@beniculturali.it</a:t>
            </a:r>
            <a:endParaRPr lang="it-IT" dirty="0"/>
          </a:p>
        </p:txBody>
      </p:sp>
      <p:pic>
        <p:nvPicPr>
          <p:cNvPr id="3" name="Immagine 2" descr="download.jpg"/>
          <p:cNvPicPr>
            <a:picLocks noChangeAspect="1"/>
          </p:cNvPicPr>
          <p:nvPr/>
        </p:nvPicPr>
        <p:blipFill>
          <a:blip r:embed="rId2"/>
          <a:stretch>
            <a:fillRect/>
          </a:stretch>
        </p:blipFill>
        <p:spPr>
          <a:xfrm>
            <a:off x="642910" y="357166"/>
            <a:ext cx="857256" cy="1190633"/>
          </a:xfrm>
          <a:prstGeom prst="rect">
            <a:avLst/>
          </a:prstGeom>
        </p:spPr>
      </p:pic>
      <p:sp>
        <p:nvSpPr>
          <p:cNvPr id="5" name="Rettangolo 4"/>
          <p:cNvSpPr/>
          <p:nvPr/>
        </p:nvSpPr>
        <p:spPr>
          <a:xfrm>
            <a:off x="1643042" y="428604"/>
            <a:ext cx="2286016" cy="830997"/>
          </a:xfrm>
          <a:prstGeom prst="rect">
            <a:avLst/>
          </a:prstGeom>
        </p:spPr>
        <p:txBody>
          <a:bodyPr wrap="square">
            <a:spAutoFit/>
          </a:bodyPr>
          <a:lstStyle/>
          <a:p>
            <a:r>
              <a:rPr lang="it-IT" sz="1200" b="1" dirty="0" smtClean="0">
                <a:solidFill>
                  <a:srgbClr val="FF0000"/>
                </a:solidFill>
              </a:rPr>
              <a:t>Soprintendenza  </a:t>
            </a:r>
            <a:endParaRPr lang="it-IT" sz="1200" b="1" dirty="0" smtClean="0">
              <a:solidFill>
                <a:srgbClr val="FF0000"/>
              </a:solidFill>
            </a:endParaRPr>
          </a:p>
          <a:p>
            <a:r>
              <a:rPr lang="it-IT" sz="1200" b="1" dirty="0" smtClean="0">
                <a:solidFill>
                  <a:srgbClr val="FF0000"/>
                </a:solidFill>
              </a:rPr>
              <a:t>archivistica </a:t>
            </a:r>
            <a:r>
              <a:rPr lang="it-IT" sz="1200" b="1" dirty="0" smtClean="0">
                <a:solidFill>
                  <a:srgbClr val="FF0000"/>
                </a:solidFill>
              </a:rPr>
              <a:t>e </a:t>
            </a:r>
            <a:endParaRPr lang="it-IT" sz="1200" b="1" dirty="0" smtClean="0">
              <a:solidFill>
                <a:srgbClr val="FF0000"/>
              </a:solidFill>
            </a:endParaRPr>
          </a:p>
          <a:p>
            <a:r>
              <a:rPr lang="it-IT" sz="1200" b="1" dirty="0" smtClean="0">
                <a:solidFill>
                  <a:srgbClr val="FF0000"/>
                </a:solidFill>
              </a:rPr>
              <a:t>Bibliografica</a:t>
            </a:r>
          </a:p>
          <a:p>
            <a:r>
              <a:rPr lang="it-IT" sz="1200" b="1" dirty="0" smtClean="0">
                <a:solidFill>
                  <a:srgbClr val="FF0000"/>
                </a:solidFill>
              </a:rPr>
              <a:t> </a:t>
            </a:r>
            <a:r>
              <a:rPr lang="it-IT" sz="1200" b="1" dirty="0" smtClean="0">
                <a:solidFill>
                  <a:srgbClr val="FF0000"/>
                </a:solidFill>
              </a:rPr>
              <a:t>della Toscana</a:t>
            </a:r>
            <a:endParaRPr lang="it-IT" sz="1200" b="1"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tellite">
  <a:themeElements>
    <a:clrScheme name="Satellit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Mi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154</TotalTime>
  <Words>380</Words>
  <Application>Microsoft Office PowerPoint</Application>
  <PresentationFormat>Presentazione su schermo (4:3)</PresentationFormat>
  <Paragraphs>52</Paragraphs>
  <Slides>8</Slides>
  <Notes>0</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Satellite</vt:lpstr>
      <vt:lpstr>Quale Biblioteca vogliamo per il futuro?</vt:lpstr>
      <vt:lpstr>I termini della questione</vt:lpstr>
      <vt:lpstr>Chi fa cosa? Dalla Costituzione all’Accordo Quadro Regione Toscana /SAB-Toscana</vt:lpstr>
      <vt:lpstr>Una vexata quaestio: le mostre</vt:lpstr>
      <vt:lpstr>Biblioteca  di Seravezza  (LU)</vt:lpstr>
      <vt:lpstr>Digitalizzazione tra conservazione e promozione</vt:lpstr>
      <vt:lpstr>ICBSA (RM)  SR- ERO (BO)</vt:lpstr>
      <vt:lpstr>Diapositiva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Quale Biblioteca vogliamo per il futuro?</dc:title>
  <dc:creator>Furio</dc:creator>
  <cp:lastModifiedBy>Furio</cp:lastModifiedBy>
  <cp:revision>22</cp:revision>
  <dcterms:created xsi:type="dcterms:W3CDTF">2020-11-29T07:43:37Z</dcterms:created>
  <dcterms:modified xsi:type="dcterms:W3CDTF">2020-11-29T22:27:44Z</dcterms:modified>
</cp:coreProperties>
</file>