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75" r:id="rId7"/>
    <p:sldId id="276" r:id="rId8"/>
    <p:sldId id="277" r:id="rId9"/>
    <p:sldId id="278" r:id="rId10"/>
    <p:sldId id="271" r:id="rId11"/>
  </p:sldIdLst>
  <p:sldSz cx="8089900" cy="11226800"/>
  <p:notesSz cx="8089900" cy="112268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834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218" y="3480308"/>
            <a:ext cx="6881812" cy="2357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4437" y="6287008"/>
            <a:ext cx="5667375" cy="280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4812" y="2582164"/>
            <a:ext cx="3521868" cy="7409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69568" y="2582164"/>
            <a:ext cx="3521868" cy="7409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7642" y="2773451"/>
            <a:ext cx="4140305" cy="46153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BDD0E6">
                <a:alpha val="92000"/>
                <a:lumMod val="87000"/>
                <a:lumOff val="13000"/>
              </a:srgbClr>
            </a:gs>
            <a:gs pos="0">
              <a:srgbClr val="C00000">
                <a:alpha val="43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3968" y="4172735"/>
            <a:ext cx="5608312" cy="1071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4812" y="2582164"/>
            <a:ext cx="7286625" cy="7409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2725" y="10440924"/>
            <a:ext cx="2590800" cy="561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4812" y="10440924"/>
            <a:ext cx="1862137" cy="561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29300" y="10440924"/>
            <a:ext cx="1862137" cy="561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373" y="7689480"/>
            <a:ext cx="6621145" cy="8312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99390" indent="-18732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00025" algn="l"/>
                <a:tab pos="1586865" algn="l"/>
                <a:tab pos="2096135" algn="l"/>
                <a:tab pos="3531870" algn="l"/>
                <a:tab pos="4843145" algn="l"/>
              </a:tabLst>
            </a:pP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T </a:t>
            </a:r>
            <a:r>
              <a:rPr sz="2100" spc="45" dirty="0">
                <a:solidFill>
                  <a:srgbClr val="8D1820"/>
                </a:solidFill>
                <a:latin typeface="Times New Roman"/>
                <a:cs typeface="Times New Roman"/>
              </a:rPr>
              <a:t>U</a:t>
            </a:r>
            <a:r>
              <a:rPr sz="2100" spc="3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2100" spc="9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2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70" dirty="0">
                <a:solidFill>
                  <a:srgbClr val="8D1820"/>
                </a:solidFill>
                <a:latin typeface="Times New Roman"/>
                <a:cs typeface="Times New Roman"/>
              </a:rPr>
              <a:t>O	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I </a:t>
            </a:r>
            <a:r>
              <a:rPr sz="2100" spc="-140" dirty="0">
                <a:solidFill>
                  <a:srgbClr val="8D1820"/>
                </a:solidFill>
                <a:latin typeface="Times New Roman"/>
                <a:cs typeface="Times New Roman"/>
              </a:rPr>
              <a:t>L	</a:t>
            </a:r>
            <a:r>
              <a:rPr sz="2100" spc="-155" dirty="0">
                <a:solidFill>
                  <a:srgbClr val="8D1820"/>
                </a:solidFill>
                <a:latin typeface="Times New Roman"/>
                <a:cs typeface="Times New Roman"/>
              </a:rPr>
              <a:t>B</a:t>
            </a:r>
            <a:r>
              <a:rPr sz="2100" spc="-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45" dirty="0">
                <a:solidFill>
                  <a:srgbClr val="8D1820"/>
                </a:solidFill>
                <a:latin typeface="Times New Roman"/>
                <a:cs typeface="Times New Roman"/>
              </a:rPr>
              <a:t>U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70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210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60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210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70" dirty="0">
                <a:solidFill>
                  <a:srgbClr val="8D1820"/>
                </a:solidFill>
                <a:latin typeface="Times New Roman"/>
                <a:cs typeface="Times New Roman"/>
              </a:rPr>
              <a:t>O	</a:t>
            </a:r>
            <a:r>
              <a:rPr sz="2100" spc="45" dirty="0">
                <a:solidFill>
                  <a:srgbClr val="8D1820"/>
                </a:solidFill>
                <a:latin typeface="Times New Roman"/>
                <a:cs typeface="Times New Roman"/>
              </a:rPr>
              <a:t>D</a:t>
            </a:r>
            <a:r>
              <a:rPr sz="2100" spc="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80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2100" spc="3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140" dirty="0">
                <a:solidFill>
                  <a:srgbClr val="8D1820"/>
                </a:solidFill>
                <a:latin typeface="Times New Roman"/>
                <a:cs typeface="Times New Roman"/>
              </a:rPr>
              <a:t>L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140" dirty="0">
                <a:solidFill>
                  <a:srgbClr val="8D1820"/>
                </a:solidFill>
                <a:latin typeface="Times New Roman"/>
                <a:cs typeface="Times New Roman"/>
              </a:rPr>
              <a:t>L</a:t>
            </a:r>
            <a:r>
              <a:rPr sz="2100" spc="4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50" dirty="0">
                <a:solidFill>
                  <a:srgbClr val="8D1820"/>
                </a:solidFill>
                <a:latin typeface="Times New Roman"/>
                <a:cs typeface="Times New Roman"/>
              </a:rPr>
              <a:t>A	</a:t>
            </a:r>
            <a:r>
              <a:rPr sz="2100" spc="-85" dirty="0">
                <a:solidFill>
                  <a:srgbClr val="8D1820"/>
                </a:solidFill>
                <a:latin typeface="Times New Roman"/>
                <a:cs typeface="Times New Roman"/>
              </a:rPr>
              <a:t>R</a:t>
            </a:r>
            <a:r>
              <a:rPr sz="2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80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2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8D1820"/>
                </a:solidFill>
                <a:latin typeface="Times New Roman"/>
                <a:cs typeface="Times New Roman"/>
              </a:rPr>
              <a:t>G</a:t>
            </a:r>
            <a:r>
              <a:rPr sz="2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I</a:t>
            </a:r>
            <a:r>
              <a:rPr sz="2100" spc="-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70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2100" spc="-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60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2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80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2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b="1" spc="180" dirty="0">
                <a:solidFill>
                  <a:srgbClr val="8D1820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2100" spc="-65" dirty="0">
                <a:solidFill>
                  <a:srgbClr val="8D1820"/>
                </a:solidFill>
                <a:latin typeface="Times New Roman"/>
                <a:cs typeface="Times New Roman"/>
              </a:rPr>
              <a:t>w</a:t>
            </a:r>
            <a:r>
              <a:rPr sz="2100" spc="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65" dirty="0">
                <a:solidFill>
                  <a:srgbClr val="8D1820"/>
                </a:solidFill>
                <a:latin typeface="Times New Roman"/>
                <a:cs typeface="Times New Roman"/>
              </a:rPr>
              <a:t>w</a:t>
            </a:r>
            <a:r>
              <a:rPr sz="2100" spc="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65" dirty="0">
                <a:solidFill>
                  <a:srgbClr val="8D1820"/>
                </a:solidFill>
                <a:latin typeface="Times New Roman"/>
                <a:cs typeface="Times New Roman"/>
              </a:rPr>
              <a:t>w</a:t>
            </a:r>
            <a:r>
              <a:rPr sz="2100" spc="-13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45" dirty="0">
                <a:solidFill>
                  <a:srgbClr val="8D1820"/>
                </a:solidFill>
                <a:latin typeface="Times New Roman"/>
                <a:cs typeface="Times New Roman"/>
              </a:rPr>
              <a:t>.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70" dirty="0">
                <a:solidFill>
                  <a:srgbClr val="8D1820"/>
                </a:solidFill>
                <a:latin typeface="Times New Roman"/>
                <a:cs typeface="Times New Roman"/>
              </a:rPr>
              <a:t>v</a:t>
            </a:r>
            <a:r>
              <a:rPr sz="210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30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65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2100" spc="3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85" dirty="0">
                <a:solidFill>
                  <a:srgbClr val="8D1820"/>
                </a:solidFill>
                <a:latin typeface="Times New Roman"/>
                <a:cs typeface="Times New Roman"/>
              </a:rPr>
              <a:t>r</a:t>
            </a:r>
            <a:r>
              <a:rPr sz="2100" spc="4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8D1820"/>
                </a:solidFill>
                <a:latin typeface="Times New Roman"/>
                <a:cs typeface="Times New Roman"/>
              </a:rPr>
              <a:t>i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110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2100" spc="2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8D1820"/>
                </a:solidFill>
                <a:latin typeface="Times New Roman"/>
                <a:cs typeface="Times New Roman"/>
              </a:rPr>
              <a:t>a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45" dirty="0">
                <a:solidFill>
                  <a:srgbClr val="8D1820"/>
                </a:solidFill>
                <a:latin typeface="Times New Roman"/>
                <a:cs typeface="Times New Roman"/>
              </a:rPr>
              <a:t>.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65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2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30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40" dirty="0">
                <a:solidFill>
                  <a:srgbClr val="8D1820"/>
                </a:solidFill>
                <a:latin typeface="Times New Roman"/>
                <a:cs typeface="Times New Roman"/>
              </a:rPr>
              <a:t>s</a:t>
            </a:r>
            <a:r>
              <a:rPr sz="2100" spc="4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35" dirty="0">
                <a:solidFill>
                  <a:srgbClr val="8D1820"/>
                </a:solidFill>
                <a:latin typeface="Times New Roman"/>
                <a:cs typeface="Times New Roman"/>
              </a:rPr>
              <a:t>c</a:t>
            </a:r>
            <a:r>
              <a:rPr sz="2100" spc="3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8D1820"/>
                </a:solidFill>
                <a:latin typeface="Times New Roman"/>
                <a:cs typeface="Times New Roman"/>
              </a:rPr>
              <a:t>a</a:t>
            </a:r>
            <a:r>
              <a:rPr sz="2100" spc="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110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2100" spc="2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8D1820"/>
                </a:solidFill>
                <a:latin typeface="Times New Roman"/>
                <a:cs typeface="Times New Roman"/>
              </a:rPr>
              <a:t>a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45" dirty="0">
                <a:solidFill>
                  <a:srgbClr val="8D1820"/>
                </a:solidFill>
                <a:latin typeface="Times New Roman"/>
                <a:cs typeface="Times New Roman"/>
              </a:rPr>
              <a:t>.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8D1820"/>
                </a:solidFill>
                <a:latin typeface="Times New Roman"/>
                <a:cs typeface="Times New Roman"/>
              </a:rPr>
              <a:t>i</a:t>
            </a:r>
            <a:r>
              <a:rPr sz="2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65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2027" y="1304035"/>
            <a:ext cx="2849880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b="1" i="1" spc="35" dirty="0">
                <a:solidFill>
                  <a:srgbClr val="8D1820"/>
                </a:solidFill>
                <a:latin typeface="Arial"/>
                <a:cs typeface="Arial"/>
              </a:rPr>
              <a:t>#unviaggionelviaggio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4187" y="9665863"/>
            <a:ext cx="22853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8D1820"/>
                </a:solidFill>
                <a:latin typeface="Times New Roman"/>
                <a:cs typeface="Times New Roman"/>
              </a:rPr>
              <a:t>d e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8D1820"/>
                </a:solidFill>
                <a:latin typeface="Times New Roman"/>
                <a:cs typeface="Times New Roman"/>
              </a:rPr>
              <a:t>s 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i </a:t>
            </a:r>
            <a:r>
              <a:rPr sz="1100" spc="-15" dirty="0">
                <a:solidFill>
                  <a:srgbClr val="8D1820"/>
                </a:solidFill>
                <a:latin typeface="Times New Roman"/>
                <a:cs typeface="Times New Roman"/>
              </a:rPr>
              <a:t>g</a:t>
            </a:r>
            <a:r>
              <a:rPr sz="110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8D1820"/>
                </a:solidFill>
                <a:latin typeface="Times New Roman"/>
                <a:cs typeface="Times New Roman"/>
              </a:rPr>
              <a:t>:</a:t>
            </a:r>
            <a:r>
              <a:rPr sz="1100" spc="54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30" dirty="0">
                <a:solidFill>
                  <a:srgbClr val="8D1820"/>
                </a:solidFill>
                <a:latin typeface="Times New Roman"/>
                <a:cs typeface="Times New Roman"/>
              </a:rPr>
              <a:t>d</a:t>
            </a:r>
            <a:r>
              <a:rPr sz="1100" spc="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8D1820"/>
                </a:solidFill>
                <a:latin typeface="Times New Roman"/>
                <a:cs typeface="Times New Roman"/>
              </a:rPr>
              <a:t>a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50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8D1820"/>
                </a:solidFill>
                <a:latin typeface="Times New Roman"/>
                <a:cs typeface="Times New Roman"/>
              </a:rPr>
              <a:t>a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p</a:t>
            </a:r>
            <a:r>
              <a:rPr sz="1100" spc="-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40" dirty="0">
                <a:solidFill>
                  <a:srgbClr val="8D1820"/>
                </a:solidFill>
                <a:latin typeface="Times New Roman"/>
                <a:cs typeface="Times New Roman"/>
              </a:rPr>
              <a:t>r</a:t>
            </a:r>
            <a:r>
              <a:rPr sz="1100" spc="-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1100" spc="-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8D1820"/>
                </a:solidFill>
                <a:latin typeface="Times New Roman"/>
                <a:cs typeface="Times New Roman"/>
              </a:rPr>
              <a:t>j</a:t>
            </a:r>
            <a:r>
              <a:rPr sz="1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110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8D1820"/>
                </a:solidFill>
                <a:latin typeface="Times New Roman"/>
                <a:cs typeface="Times New Roman"/>
              </a:rPr>
              <a:t>c</a:t>
            </a:r>
            <a:r>
              <a:rPr sz="1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8D1820"/>
                </a:solidFill>
                <a:latin typeface="Times New Roman"/>
                <a:cs typeface="Times New Roman"/>
              </a:rPr>
              <a:t>.</a:t>
            </a:r>
            <a:r>
              <a:rPr sz="1100" spc="-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8D1820"/>
                </a:solidFill>
                <a:latin typeface="Times New Roman"/>
                <a:cs typeface="Times New Roman"/>
              </a:rPr>
              <a:t>c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1100" spc="-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45" dirty="0">
                <a:solidFill>
                  <a:srgbClr val="8D1820"/>
                </a:solidFill>
                <a:latin typeface="Times New Roman"/>
                <a:cs typeface="Times New Roman"/>
              </a:rPr>
              <a:t>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66702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2905" y="266702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095870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2905" y="1095870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" y="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6700" y="1103490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26705" y="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26705" y="1103490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373" y="7689480"/>
            <a:ext cx="6621145" cy="8312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99390" indent="-18732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00025" algn="l"/>
                <a:tab pos="1586865" algn="l"/>
                <a:tab pos="2096135" algn="l"/>
                <a:tab pos="3531870" algn="l"/>
                <a:tab pos="4843145" algn="l"/>
              </a:tabLst>
            </a:pP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T </a:t>
            </a:r>
            <a:r>
              <a:rPr sz="2100" spc="45" dirty="0">
                <a:solidFill>
                  <a:srgbClr val="8D1820"/>
                </a:solidFill>
                <a:latin typeface="Times New Roman"/>
                <a:cs typeface="Times New Roman"/>
              </a:rPr>
              <a:t>U</a:t>
            </a:r>
            <a:r>
              <a:rPr sz="2100" spc="3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2100" spc="9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2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70" dirty="0">
                <a:solidFill>
                  <a:srgbClr val="8D1820"/>
                </a:solidFill>
                <a:latin typeface="Times New Roman"/>
                <a:cs typeface="Times New Roman"/>
              </a:rPr>
              <a:t>O	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I </a:t>
            </a:r>
            <a:r>
              <a:rPr sz="2100" spc="-140" dirty="0">
                <a:solidFill>
                  <a:srgbClr val="8D1820"/>
                </a:solidFill>
                <a:latin typeface="Times New Roman"/>
                <a:cs typeface="Times New Roman"/>
              </a:rPr>
              <a:t>L	</a:t>
            </a:r>
            <a:r>
              <a:rPr sz="2100" spc="-155" dirty="0">
                <a:solidFill>
                  <a:srgbClr val="8D1820"/>
                </a:solidFill>
                <a:latin typeface="Times New Roman"/>
                <a:cs typeface="Times New Roman"/>
              </a:rPr>
              <a:t>B</a:t>
            </a:r>
            <a:r>
              <a:rPr sz="2100" spc="-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45" dirty="0">
                <a:solidFill>
                  <a:srgbClr val="8D1820"/>
                </a:solidFill>
                <a:latin typeface="Times New Roman"/>
                <a:cs typeface="Times New Roman"/>
              </a:rPr>
              <a:t>U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70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210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60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210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70" dirty="0">
                <a:solidFill>
                  <a:srgbClr val="8D1820"/>
                </a:solidFill>
                <a:latin typeface="Times New Roman"/>
                <a:cs typeface="Times New Roman"/>
              </a:rPr>
              <a:t>O	</a:t>
            </a:r>
            <a:r>
              <a:rPr sz="2100" spc="45" dirty="0">
                <a:solidFill>
                  <a:srgbClr val="8D1820"/>
                </a:solidFill>
                <a:latin typeface="Times New Roman"/>
                <a:cs typeface="Times New Roman"/>
              </a:rPr>
              <a:t>D</a:t>
            </a:r>
            <a:r>
              <a:rPr sz="2100" spc="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80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2100" spc="3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140" dirty="0">
                <a:solidFill>
                  <a:srgbClr val="8D1820"/>
                </a:solidFill>
                <a:latin typeface="Times New Roman"/>
                <a:cs typeface="Times New Roman"/>
              </a:rPr>
              <a:t>L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140" dirty="0">
                <a:solidFill>
                  <a:srgbClr val="8D1820"/>
                </a:solidFill>
                <a:latin typeface="Times New Roman"/>
                <a:cs typeface="Times New Roman"/>
              </a:rPr>
              <a:t>L</a:t>
            </a:r>
            <a:r>
              <a:rPr sz="2100" spc="4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50" dirty="0">
                <a:solidFill>
                  <a:srgbClr val="8D1820"/>
                </a:solidFill>
                <a:latin typeface="Times New Roman"/>
                <a:cs typeface="Times New Roman"/>
              </a:rPr>
              <a:t>A	</a:t>
            </a:r>
            <a:r>
              <a:rPr sz="2100" spc="-85" dirty="0">
                <a:solidFill>
                  <a:srgbClr val="8D1820"/>
                </a:solidFill>
                <a:latin typeface="Times New Roman"/>
                <a:cs typeface="Times New Roman"/>
              </a:rPr>
              <a:t>R</a:t>
            </a:r>
            <a:r>
              <a:rPr sz="2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80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2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8D1820"/>
                </a:solidFill>
                <a:latin typeface="Times New Roman"/>
                <a:cs typeface="Times New Roman"/>
              </a:rPr>
              <a:t>G</a:t>
            </a:r>
            <a:r>
              <a:rPr sz="2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I</a:t>
            </a:r>
            <a:r>
              <a:rPr sz="2100" spc="-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70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2100" spc="-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60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2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80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2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b="1" spc="180" dirty="0">
                <a:solidFill>
                  <a:srgbClr val="8D1820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2100" spc="-65" dirty="0">
                <a:solidFill>
                  <a:srgbClr val="8D1820"/>
                </a:solidFill>
                <a:latin typeface="Times New Roman"/>
                <a:cs typeface="Times New Roman"/>
              </a:rPr>
              <a:t>w</a:t>
            </a:r>
            <a:r>
              <a:rPr sz="2100" spc="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65" dirty="0">
                <a:solidFill>
                  <a:srgbClr val="8D1820"/>
                </a:solidFill>
                <a:latin typeface="Times New Roman"/>
                <a:cs typeface="Times New Roman"/>
              </a:rPr>
              <a:t>w</a:t>
            </a:r>
            <a:r>
              <a:rPr sz="2100" spc="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65" dirty="0">
                <a:solidFill>
                  <a:srgbClr val="8D1820"/>
                </a:solidFill>
                <a:latin typeface="Times New Roman"/>
                <a:cs typeface="Times New Roman"/>
              </a:rPr>
              <a:t>w</a:t>
            </a:r>
            <a:r>
              <a:rPr sz="2100" spc="-13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45" dirty="0">
                <a:solidFill>
                  <a:srgbClr val="8D1820"/>
                </a:solidFill>
                <a:latin typeface="Times New Roman"/>
                <a:cs typeface="Times New Roman"/>
              </a:rPr>
              <a:t>.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70" dirty="0">
                <a:solidFill>
                  <a:srgbClr val="8D1820"/>
                </a:solidFill>
                <a:latin typeface="Times New Roman"/>
                <a:cs typeface="Times New Roman"/>
              </a:rPr>
              <a:t>v</a:t>
            </a:r>
            <a:r>
              <a:rPr sz="210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30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65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2100" spc="3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85" dirty="0">
                <a:solidFill>
                  <a:srgbClr val="8D1820"/>
                </a:solidFill>
                <a:latin typeface="Times New Roman"/>
                <a:cs typeface="Times New Roman"/>
              </a:rPr>
              <a:t>r</a:t>
            </a:r>
            <a:r>
              <a:rPr sz="2100" spc="4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8D1820"/>
                </a:solidFill>
                <a:latin typeface="Times New Roman"/>
                <a:cs typeface="Times New Roman"/>
              </a:rPr>
              <a:t>i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110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2100" spc="2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8D1820"/>
                </a:solidFill>
                <a:latin typeface="Times New Roman"/>
                <a:cs typeface="Times New Roman"/>
              </a:rPr>
              <a:t>a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45" dirty="0">
                <a:solidFill>
                  <a:srgbClr val="8D1820"/>
                </a:solidFill>
                <a:latin typeface="Times New Roman"/>
                <a:cs typeface="Times New Roman"/>
              </a:rPr>
              <a:t>.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65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2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30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40" dirty="0">
                <a:solidFill>
                  <a:srgbClr val="8D1820"/>
                </a:solidFill>
                <a:latin typeface="Times New Roman"/>
                <a:cs typeface="Times New Roman"/>
              </a:rPr>
              <a:t>s</a:t>
            </a:r>
            <a:r>
              <a:rPr sz="2100" spc="4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35" dirty="0">
                <a:solidFill>
                  <a:srgbClr val="8D1820"/>
                </a:solidFill>
                <a:latin typeface="Times New Roman"/>
                <a:cs typeface="Times New Roman"/>
              </a:rPr>
              <a:t>c</a:t>
            </a:r>
            <a:r>
              <a:rPr sz="2100" spc="3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8D1820"/>
                </a:solidFill>
                <a:latin typeface="Times New Roman"/>
                <a:cs typeface="Times New Roman"/>
              </a:rPr>
              <a:t>a</a:t>
            </a:r>
            <a:r>
              <a:rPr sz="2100" spc="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110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2100" spc="2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8D1820"/>
                </a:solidFill>
                <a:latin typeface="Times New Roman"/>
                <a:cs typeface="Times New Roman"/>
              </a:rPr>
              <a:t>a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45" dirty="0">
                <a:solidFill>
                  <a:srgbClr val="8D1820"/>
                </a:solidFill>
                <a:latin typeface="Times New Roman"/>
                <a:cs typeface="Times New Roman"/>
              </a:rPr>
              <a:t>.</a:t>
            </a:r>
            <a:r>
              <a:rPr sz="210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8D1820"/>
                </a:solidFill>
                <a:latin typeface="Times New Roman"/>
                <a:cs typeface="Times New Roman"/>
              </a:rPr>
              <a:t>i</a:t>
            </a:r>
            <a:r>
              <a:rPr sz="2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2100" spc="65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2027" y="1304035"/>
            <a:ext cx="2849880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b="1" i="1" spc="35" dirty="0">
                <a:solidFill>
                  <a:srgbClr val="8D1820"/>
                </a:solidFill>
                <a:latin typeface="Arial"/>
                <a:cs typeface="Arial"/>
              </a:rPr>
              <a:t>#unviaggionelviaggio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4187" y="9665863"/>
            <a:ext cx="22853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8D1820"/>
                </a:solidFill>
                <a:latin typeface="Times New Roman"/>
                <a:cs typeface="Times New Roman"/>
              </a:rPr>
              <a:t>d e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8D1820"/>
                </a:solidFill>
                <a:latin typeface="Times New Roman"/>
                <a:cs typeface="Times New Roman"/>
              </a:rPr>
              <a:t>s 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i </a:t>
            </a:r>
            <a:r>
              <a:rPr sz="1100" spc="-15" dirty="0">
                <a:solidFill>
                  <a:srgbClr val="8D1820"/>
                </a:solidFill>
                <a:latin typeface="Times New Roman"/>
                <a:cs typeface="Times New Roman"/>
              </a:rPr>
              <a:t>g</a:t>
            </a:r>
            <a:r>
              <a:rPr sz="110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8D1820"/>
                </a:solidFill>
                <a:latin typeface="Times New Roman"/>
                <a:cs typeface="Times New Roman"/>
              </a:rPr>
              <a:t>:</a:t>
            </a:r>
            <a:r>
              <a:rPr sz="1100" spc="54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30" dirty="0">
                <a:solidFill>
                  <a:srgbClr val="8D1820"/>
                </a:solidFill>
                <a:latin typeface="Times New Roman"/>
                <a:cs typeface="Times New Roman"/>
              </a:rPr>
              <a:t>d</a:t>
            </a:r>
            <a:r>
              <a:rPr sz="1100" spc="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8D1820"/>
                </a:solidFill>
                <a:latin typeface="Times New Roman"/>
                <a:cs typeface="Times New Roman"/>
              </a:rPr>
              <a:t>a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50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8D1820"/>
                </a:solidFill>
                <a:latin typeface="Times New Roman"/>
                <a:cs typeface="Times New Roman"/>
              </a:rPr>
              <a:t>a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p</a:t>
            </a:r>
            <a:r>
              <a:rPr sz="1100" spc="-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40" dirty="0">
                <a:solidFill>
                  <a:srgbClr val="8D1820"/>
                </a:solidFill>
                <a:latin typeface="Times New Roman"/>
                <a:cs typeface="Times New Roman"/>
              </a:rPr>
              <a:t>r</a:t>
            </a:r>
            <a:r>
              <a:rPr sz="1100" spc="-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1100" spc="-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8D1820"/>
                </a:solidFill>
                <a:latin typeface="Times New Roman"/>
                <a:cs typeface="Times New Roman"/>
              </a:rPr>
              <a:t>j</a:t>
            </a:r>
            <a:r>
              <a:rPr sz="1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110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8D1820"/>
                </a:solidFill>
                <a:latin typeface="Times New Roman"/>
                <a:cs typeface="Times New Roman"/>
              </a:rPr>
              <a:t>c</a:t>
            </a:r>
            <a:r>
              <a:rPr sz="110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8D1820"/>
                </a:solidFill>
                <a:latin typeface="Times New Roman"/>
                <a:cs typeface="Times New Roman"/>
              </a:rPr>
              <a:t>.</a:t>
            </a:r>
            <a:r>
              <a:rPr sz="1100" spc="-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8D1820"/>
                </a:solidFill>
                <a:latin typeface="Times New Roman"/>
                <a:cs typeface="Times New Roman"/>
              </a:rPr>
              <a:t>c</a:t>
            </a:r>
            <a:r>
              <a:rPr sz="110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1100" spc="-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100" spc="45" dirty="0">
                <a:solidFill>
                  <a:srgbClr val="8D1820"/>
                </a:solidFill>
                <a:latin typeface="Times New Roman"/>
                <a:cs typeface="Times New Roman"/>
              </a:rPr>
              <a:t>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66702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2905" y="266702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095870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2905" y="1095870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" y="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6700" y="1103490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26705" y="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26705" y="1103490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1" y="6326829"/>
            <a:ext cx="7041672" cy="31037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" y="653439"/>
            <a:ext cx="7422678" cy="25799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06329" y="1130405"/>
            <a:ext cx="128079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245" dirty="0">
                <a:solidFill>
                  <a:srgbClr val="231F20"/>
                </a:solidFill>
                <a:latin typeface="Times New Roman"/>
                <a:cs typeface="Times New Roman"/>
              </a:rPr>
              <a:t>castagnaccio</a:t>
            </a:r>
            <a:endParaRPr sz="13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6805" y="8186695"/>
            <a:ext cx="1599780" cy="163801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339027" y="10342313"/>
            <a:ext cx="1415415" cy="0"/>
          </a:xfrm>
          <a:custGeom>
            <a:avLst/>
            <a:gdLst/>
            <a:ahLst/>
            <a:cxnLst/>
            <a:rect l="l" t="t" r="r" b="b"/>
            <a:pathLst>
              <a:path w="1415414">
                <a:moveTo>
                  <a:pt x="0" y="0"/>
                </a:moveTo>
                <a:lnTo>
                  <a:pt x="1415338" y="0"/>
                </a:lnTo>
              </a:path>
            </a:pathLst>
          </a:custGeom>
          <a:ln w="3175">
            <a:solidFill>
              <a:srgbClr val="911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344" y="10106368"/>
            <a:ext cx="315395" cy="48731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132190" y="10061228"/>
            <a:ext cx="973455" cy="617855"/>
            <a:chOff x="1132190" y="10061228"/>
            <a:chExt cx="973455" cy="61785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2190" y="10363931"/>
              <a:ext cx="926008" cy="3146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7396" y="10061228"/>
              <a:ext cx="958234" cy="27311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042291" y="10033740"/>
            <a:ext cx="0" cy="648335"/>
          </a:xfrm>
          <a:custGeom>
            <a:avLst/>
            <a:gdLst/>
            <a:ahLst/>
            <a:cxnLst/>
            <a:rect l="l" t="t" r="r" b="b"/>
            <a:pathLst>
              <a:path h="648334">
                <a:moveTo>
                  <a:pt x="0" y="0"/>
                </a:moveTo>
                <a:lnTo>
                  <a:pt x="0" y="647788"/>
                </a:lnTo>
              </a:path>
            </a:pathLst>
          </a:custGeom>
          <a:ln w="3175">
            <a:solidFill>
              <a:srgbClr val="911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21901" y="10209898"/>
            <a:ext cx="1587430" cy="52815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0" y="266702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02905" y="266702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95870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02905" y="1095870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6700" y="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6700" y="1103490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6705" y="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26705" y="1103490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45057" y="9730202"/>
            <a:ext cx="3403600" cy="77406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695325" marR="5080" indent="-683260">
              <a:lnSpc>
                <a:spcPts val="1200"/>
              </a:lnSpc>
              <a:spcBef>
                <a:spcPts val="229"/>
              </a:spcBef>
            </a:pPr>
            <a:r>
              <a:rPr sz="1050" b="1" spc="100" dirty="0">
                <a:solidFill>
                  <a:srgbClr val="8D1820"/>
                </a:solidFill>
                <a:latin typeface="Arial"/>
                <a:cs typeface="Arial"/>
              </a:rPr>
              <a:t>•</a:t>
            </a:r>
            <a:r>
              <a:rPr sz="1050" b="1" spc="-15" dirty="0">
                <a:solidFill>
                  <a:srgbClr val="8D1820"/>
                </a:solidFill>
                <a:latin typeface="Arial"/>
                <a:cs typeface="Arial"/>
              </a:rPr>
              <a:t> </a:t>
            </a:r>
            <a:r>
              <a:rPr sz="1050" spc="50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8D1820"/>
                </a:solidFill>
                <a:latin typeface="Times New Roman"/>
                <a:cs typeface="Times New Roman"/>
              </a:rPr>
              <a:t>U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1050" spc="4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8D1820"/>
                </a:solidFill>
                <a:latin typeface="Times New Roman"/>
                <a:cs typeface="Times New Roman"/>
              </a:rPr>
              <a:t>O </a:t>
            </a:r>
            <a:r>
              <a:rPr sz="1050" spc="229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8D1820"/>
                </a:solidFill>
                <a:latin typeface="Times New Roman"/>
                <a:cs typeface="Times New Roman"/>
              </a:rPr>
              <a:t>I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8D1820"/>
                </a:solidFill>
                <a:latin typeface="Times New Roman"/>
                <a:cs typeface="Times New Roman"/>
              </a:rPr>
              <a:t>L</a:t>
            </a:r>
            <a:r>
              <a:rPr sz="1050" spc="3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60" dirty="0">
                <a:solidFill>
                  <a:srgbClr val="8D1820"/>
                </a:solidFill>
                <a:latin typeface="Times New Roman"/>
                <a:cs typeface="Times New Roman"/>
              </a:rPr>
              <a:t>B</a:t>
            </a:r>
            <a:r>
              <a:rPr sz="1050" spc="-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65" dirty="0">
                <a:solidFill>
                  <a:srgbClr val="8D1820"/>
                </a:solidFill>
                <a:latin typeface="Times New Roman"/>
                <a:cs typeface="Times New Roman"/>
              </a:rPr>
              <a:t>U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8D1820"/>
                </a:solidFill>
                <a:latin typeface="Times New Roman"/>
                <a:cs typeface="Times New Roman"/>
              </a:rPr>
              <a:t>O </a:t>
            </a:r>
            <a:r>
              <a:rPr sz="1050" spc="2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40" dirty="0">
                <a:solidFill>
                  <a:srgbClr val="8D1820"/>
                </a:solidFill>
                <a:latin typeface="Times New Roman"/>
                <a:cs typeface="Times New Roman"/>
              </a:rPr>
              <a:t>D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8D1820"/>
                </a:solidFill>
                <a:latin typeface="Times New Roman"/>
                <a:cs typeface="Times New Roman"/>
              </a:rPr>
              <a:t>L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45" dirty="0">
                <a:solidFill>
                  <a:srgbClr val="8D1820"/>
                </a:solidFill>
                <a:latin typeface="Times New Roman"/>
                <a:cs typeface="Times New Roman"/>
              </a:rPr>
              <a:t>L</a:t>
            </a:r>
            <a:r>
              <a:rPr sz="105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8D1820"/>
                </a:solidFill>
                <a:latin typeface="Times New Roman"/>
                <a:cs typeface="Times New Roman"/>
              </a:rPr>
              <a:t>A</a:t>
            </a:r>
            <a:r>
              <a:rPr sz="1050" spc="29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rgbClr val="8D1820"/>
                </a:solidFill>
                <a:latin typeface="Times New Roman"/>
                <a:cs typeface="Times New Roman"/>
              </a:rPr>
              <a:t>R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rgbClr val="8D1820"/>
                </a:solidFill>
                <a:latin typeface="Times New Roman"/>
                <a:cs typeface="Times New Roman"/>
              </a:rPr>
              <a:t>G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8D1820"/>
                </a:solidFill>
                <a:latin typeface="Times New Roman"/>
                <a:cs typeface="Times New Roman"/>
              </a:rPr>
              <a:t>I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35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1050" spc="2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b="1" spc="100" dirty="0">
                <a:solidFill>
                  <a:srgbClr val="8D1820"/>
                </a:solidFill>
                <a:latin typeface="Arial"/>
                <a:cs typeface="Arial"/>
              </a:rPr>
              <a:t>• </a:t>
            </a:r>
            <a:r>
              <a:rPr sz="1050" b="1" spc="-280" dirty="0">
                <a:solidFill>
                  <a:srgbClr val="8D1820"/>
                </a:solidFill>
                <a:latin typeface="Arial"/>
                <a:cs typeface="Arial"/>
              </a:rPr>
              <a:t> </a:t>
            </a:r>
            <a:r>
              <a:rPr sz="1050" spc="-15" dirty="0">
                <a:solidFill>
                  <a:srgbClr val="8D1820"/>
                </a:solidFill>
                <a:latin typeface="Times New Roman"/>
                <a:cs typeface="Times New Roman"/>
              </a:rPr>
              <a:t>w</a:t>
            </a:r>
            <a:r>
              <a:rPr sz="1050" spc="3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15" dirty="0">
                <a:solidFill>
                  <a:srgbClr val="8D1820"/>
                </a:solidFill>
                <a:latin typeface="Times New Roman"/>
                <a:cs typeface="Times New Roman"/>
              </a:rPr>
              <a:t>w</a:t>
            </a:r>
            <a:r>
              <a:rPr sz="1050" spc="3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15" dirty="0">
                <a:solidFill>
                  <a:srgbClr val="8D1820"/>
                </a:solidFill>
                <a:latin typeface="Times New Roman"/>
                <a:cs typeface="Times New Roman"/>
              </a:rPr>
              <a:t>w</a:t>
            </a:r>
            <a:r>
              <a:rPr sz="1050" spc="-6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8D1820"/>
                </a:solidFill>
                <a:latin typeface="Times New Roman"/>
                <a:cs typeface="Times New Roman"/>
              </a:rPr>
              <a:t>.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8D1820"/>
                </a:solidFill>
                <a:latin typeface="Times New Roman"/>
                <a:cs typeface="Times New Roman"/>
              </a:rPr>
              <a:t>v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40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105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8D1820"/>
                </a:solidFill>
                <a:latin typeface="Times New Roman"/>
                <a:cs typeface="Times New Roman"/>
              </a:rPr>
              <a:t>r</a:t>
            </a:r>
            <a:r>
              <a:rPr sz="105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8D1820"/>
                </a:solidFill>
                <a:latin typeface="Times New Roman"/>
                <a:cs typeface="Times New Roman"/>
              </a:rPr>
              <a:t>i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105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35" dirty="0">
                <a:solidFill>
                  <a:srgbClr val="8D1820"/>
                </a:solidFill>
                <a:latin typeface="Times New Roman"/>
                <a:cs typeface="Times New Roman"/>
              </a:rPr>
              <a:t>a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8D1820"/>
                </a:solidFill>
                <a:latin typeface="Times New Roman"/>
                <a:cs typeface="Times New Roman"/>
              </a:rPr>
              <a:t>.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t </a:t>
            </a:r>
            <a:r>
              <a:rPr sz="1050" spc="30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8D1820"/>
                </a:solidFill>
                <a:latin typeface="Times New Roman"/>
                <a:cs typeface="Times New Roman"/>
              </a:rPr>
              <a:t>s</a:t>
            </a:r>
            <a:r>
              <a:rPr sz="105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8D1820"/>
                </a:solidFill>
                <a:latin typeface="Times New Roman"/>
                <a:cs typeface="Times New Roman"/>
              </a:rPr>
              <a:t>c</a:t>
            </a:r>
            <a:r>
              <a:rPr sz="1050" spc="2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a </a:t>
            </a:r>
            <a:r>
              <a:rPr sz="1050" spc="70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1050" spc="15" dirty="0">
                <a:solidFill>
                  <a:srgbClr val="8D1820"/>
                </a:solidFill>
                <a:latin typeface="Times New Roman"/>
                <a:cs typeface="Times New Roman"/>
              </a:rPr>
              <a:t> a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rgbClr val="8D1820"/>
                </a:solidFill>
                <a:latin typeface="Times New Roman"/>
                <a:cs typeface="Times New Roman"/>
              </a:rPr>
              <a:t>.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8D1820"/>
                </a:solidFill>
                <a:latin typeface="Times New Roman"/>
                <a:cs typeface="Times New Roman"/>
              </a:rPr>
              <a:t>i</a:t>
            </a:r>
            <a:r>
              <a:rPr sz="1050" spc="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40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  <a:p>
            <a:pPr marL="1078230">
              <a:lnSpc>
                <a:spcPct val="100000"/>
              </a:lnSpc>
              <a:spcBef>
                <a:spcPts val="915"/>
              </a:spcBef>
            </a:pP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I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828486"/>
                </a:solidFill>
                <a:latin typeface="Times New Roman"/>
                <a:cs typeface="Times New Roman"/>
              </a:rPr>
              <a:t>G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105" dirty="0">
                <a:solidFill>
                  <a:srgbClr val="828486"/>
                </a:solidFill>
                <a:latin typeface="Times New Roman"/>
                <a:cs typeface="Times New Roman"/>
              </a:rPr>
              <a:t>@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60" dirty="0">
                <a:solidFill>
                  <a:srgbClr val="828486"/>
                </a:solidFill>
                <a:latin typeface="Times New Roman"/>
                <a:cs typeface="Times New Roman"/>
              </a:rPr>
              <a:t>v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e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t</a:t>
            </a:r>
            <a:r>
              <a:rPr sz="800" spc="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828486"/>
                </a:solidFill>
                <a:latin typeface="Times New Roman"/>
                <a:cs typeface="Times New Roman"/>
              </a:rPr>
              <a:t>r</a:t>
            </a:r>
            <a:r>
              <a:rPr sz="800" spc="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828486"/>
                </a:solidFill>
                <a:latin typeface="Times New Roman"/>
                <a:cs typeface="Times New Roman"/>
              </a:rPr>
              <a:t>i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828486"/>
                </a:solidFill>
                <a:latin typeface="Times New Roman"/>
                <a:cs typeface="Times New Roman"/>
              </a:rPr>
              <a:t>n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a</a:t>
            </a:r>
            <a:r>
              <a:rPr sz="800" spc="-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828486"/>
                </a:solidFill>
                <a:latin typeface="Times New Roman"/>
                <a:cs typeface="Times New Roman"/>
              </a:rPr>
              <a:t>t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o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s</a:t>
            </a:r>
            <a:r>
              <a:rPr sz="800" spc="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828486"/>
                </a:solidFill>
                <a:latin typeface="Times New Roman"/>
                <a:cs typeface="Times New Roman"/>
              </a:rPr>
              <a:t>c</a:t>
            </a:r>
            <a:r>
              <a:rPr sz="800" spc="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a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35" dirty="0">
                <a:solidFill>
                  <a:srgbClr val="828486"/>
                </a:solidFill>
                <a:latin typeface="Times New Roman"/>
                <a:cs typeface="Times New Roman"/>
              </a:rPr>
              <a:t>n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  <a:p>
            <a:pPr marL="1017269">
              <a:lnSpc>
                <a:spcPct val="100000"/>
              </a:lnSpc>
              <a:spcBef>
                <a:spcPts val="400"/>
              </a:spcBef>
            </a:pPr>
            <a:r>
              <a:rPr sz="800" spc="20" dirty="0">
                <a:solidFill>
                  <a:srgbClr val="828486"/>
                </a:solidFill>
                <a:latin typeface="Times New Roman"/>
                <a:cs typeface="Times New Roman"/>
              </a:rPr>
              <a:t>#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828486"/>
                </a:solidFill>
                <a:latin typeface="Times New Roman"/>
                <a:cs typeface="Times New Roman"/>
              </a:rPr>
              <a:t>u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828486"/>
                </a:solidFill>
                <a:latin typeface="Times New Roman"/>
                <a:cs typeface="Times New Roman"/>
              </a:rPr>
              <a:t>n</a:t>
            </a:r>
            <a:r>
              <a:rPr sz="800" spc="-1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828486"/>
                </a:solidFill>
                <a:latin typeface="Times New Roman"/>
                <a:cs typeface="Times New Roman"/>
              </a:rPr>
              <a:t>v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828486"/>
                </a:solidFill>
                <a:latin typeface="Times New Roman"/>
                <a:cs typeface="Times New Roman"/>
              </a:rPr>
              <a:t>i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a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828486"/>
                </a:solidFill>
                <a:latin typeface="Times New Roman"/>
                <a:cs typeface="Times New Roman"/>
              </a:rPr>
              <a:t>g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828486"/>
                </a:solidFill>
                <a:latin typeface="Times New Roman"/>
                <a:cs typeface="Times New Roman"/>
              </a:rPr>
              <a:t>g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i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o</a:t>
            </a:r>
            <a:r>
              <a:rPr sz="800" spc="-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35" dirty="0">
                <a:solidFill>
                  <a:srgbClr val="828486"/>
                </a:solidFill>
                <a:latin typeface="Times New Roman"/>
                <a:cs typeface="Times New Roman"/>
              </a:rPr>
              <a:t>n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828486"/>
                </a:solidFill>
                <a:latin typeface="Times New Roman"/>
                <a:cs typeface="Times New Roman"/>
              </a:rPr>
              <a:t>e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828486"/>
                </a:solidFill>
                <a:latin typeface="Times New Roman"/>
                <a:cs typeface="Times New Roman"/>
              </a:rPr>
              <a:t>l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828486"/>
                </a:solidFill>
                <a:latin typeface="Times New Roman"/>
                <a:cs typeface="Times New Roman"/>
              </a:rPr>
              <a:t>v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828486"/>
                </a:solidFill>
                <a:latin typeface="Times New Roman"/>
                <a:cs typeface="Times New Roman"/>
              </a:rPr>
              <a:t>i</a:t>
            </a:r>
            <a:r>
              <a:rPr sz="800" spc="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a </a:t>
            </a:r>
            <a:r>
              <a:rPr sz="800" spc="-30" dirty="0">
                <a:solidFill>
                  <a:srgbClr val="828486"/>
                </a:solidFill>
                <a:latin typeface="Times New Roman"/>
                <a:cs typeface="Times New Roman"/>
              </a:rPr>
              <a:t>g</a:t>
            </a:r>
            <a:r>
              <a:rPr sz="800" spc="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828486"/>
                </a:solidFill>
                <a:latin typeface="Times New Roman"/>
                <a:cs typeface="Times New Roman"/>
              </a:rPr>
              <a:t>g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i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o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E12477A-1FDB-7A38-909A-EA8694A77495}"/>
              </a:ext>
            </a:extLst>
          </p:cNvPr>
          <p:cNvSpPr txBox="1"/>
          <p:nvPr/>
        </p:nvSpPr>
        <p:spPr>
          <a:xfrm>
            <a:off x="342902" y="3333859"/>
            <a:ext cx="75600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sz="3200" b="1" i="1" dirty="0">
                <a:solidFill>
                  <a:schemeClr val="accent2">
                    <a:lumMod val="75000"/>
                  </a:schemeClr>
                </a:solidFill>
              </a:rPr>
              <a:t>NON E’ UN MARCHIO DI QUALITA’ MA E’ UN PROGETTO PER PROMUOVERE L’ENOGASTRONOMIA IN CHIAVE TURISTICA DELLA REGIONE</a:t>
            </a:r>
          </a:p>
          <a:p>
            <a:endParaRPr lang="it-IT" sz="1000" dirty="0">
              <a:solidFill>
                <a:srgbClr val="7030A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453A83-D072-E62B-2D54-E38E2DD80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470" y="3420294"/>
            <a:ext cx="6881812" cy="1107996"/>
          </a:xfrm>
        </p:spPr>
        <p:txBody>
          <a:bodyPr/>
          <a:lstStyle/>
          <a:p>
            <a:pPr algn="ctr"/>
            <a:r>
              <a:rPr lang="it-IT" sz="4800" dirty="0">
                <a:solidFill>
                  <a:schemeClr val="accent2">
                    <a:lumMod val="75000"/>
                  </a:schemeClr>
                </a:solidFill>
              </a:rPr>
              <a:t>MANIFESTO DEI VALORI</a:t>
            </a:r>
            <a:br>
              <a:rPr lang="it-IT" dirty="0"/>
            </a:br>
            <a:r>
              <a:rPr lang="it-IT" sz="2400" dirty="0"/>
              <a:t>non più disciplinare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57143F-10A6-A9A8-7400-782AEF1A2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50" y="8182889"/>
            <a:ext cx="2286000" cy="2347077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5885760A-42CA-6D6B-916B-EA99C58E7B4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33470" y="5080000"/>
            <a:ext cx="6445167" cy="2749391"/>
          </a:xfrm>
        </p:spPr>
        <p:txBody>
          <a:bodyPr/>
          <a:lstStyle/>
          <a:p>
            <a:r>
              <a:rPr lang="it-IT" sz="4400" b="1" i="1" dirty="0">
                <a:solidFill>
                  <a:schemeClr val="accent2">
                    <a:lumMod val="75000"/>
                  </a:schemeClr>
                </a:solidFill>
              </a:rPr>
              <a:t>GARANTIRE AGLI OSPITI DELLE OTTIME ESPERIENZE DI TRADIZIONI CULINARIE DELLA NOSTRA REGIONE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221E3FA-F946-8CB3-6EE2-60C69F017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5" y="268648"/>
            <a:ext cx="6301589" cy="27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9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1492" y="330215"/>
            <a:ext cx="5608312" cy="1071879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525"/>
              </a:spcBef>
            </a:pPr>
            <a:r>
              <a:rPr spc="-105" dirty="0"/>
              <a:t>è</a:t>
            </a:r>
            <a:r>
              <a:rPr spc="180" dirty="0"/>
              <a:t> </a:t>
            </a:r>
            <a:r>
              <a:rPr spc="70" dirty="0"/>
              <a:t>un</a:t>
            </a:r>
            <a:r>
              <a:rPr spc="80" dirty="0"/>
              <a:t> </a:t>
            </a:r>
            <a:r>
              <a:rPr spc="65" dirty="0"/>
              <a:t>viaggio</a:t>
            </a:r>
            <a:r>
              <a:rPr spc="185" dirty="0"/>
              <a:t> </a:t>
            </a:r>
            <a:r>
              <a:rPr spc="30" dirty="0"/>
              <a:t>nel</a:t>
            </a:r>
            <a:r>
              <a:rPr spc="80" dirty="0"/>
              <a:t> </a:t>
            </a:r>
            <a:r>
              <a:rPr spc="75" dirty="0"/>
              <a:t>viaggio</a:t>
            </a:r>
          </a:p>
          <a:p>
            <a:pPr marL="45720">
              <a:lnSpc>
                <a:spcPct val="100000"/>
              </a:lnSpc>
              <a:spcBef>
                <a:spcPts val="505"/>
              </a:spcBef>
            </a:pPr>
            <a:r>
              <a:rPr sz="1350" b="0" i="1" spc="220" dirty="0">
                <a:latin typeface="Times New Roman"/>
                <a:cs typeface="Times New Roman"/>
              </a:rPr>
              <a:t>alla</a:t>
            </a:r>
            <a:r>
              <a:rPr sz="1350" b="0" i="1" spc="550" dirty="0">
                <a:latin typeface="Times New Roman"/>
                <a:cs typeface="Times New Roman"/>
              </a:rPr>
              <a:t> </a:t>
            </a:r>
            <a:r>
              <a:rPr sz="1350" b="0" i="1" spc="260" dirty="0">
                <a:latin typeface="Times New Roman"/>
                <a:cs typeface="Times New Roman"/>
              </a:rPr>
              <a:t>scoperta</a:t>
            </a:r>
            <a:r>
              <a:rPr sz="1350" b="0" i="1" spc="555" dirty="0">
                <a:latin typeface="Times New Roman"/>
                <a:cs typeface="Times New Roman"/>
              </a:rPr>
              <a:t> </a:t>
            </a:r>
            <a:r>
              <a:rPr sz="1350" b="0" i="1" spc="180" dirty="0">
                <a:latin typeface="Times New Roman"/>
                <a:cs typeface="Times New Roman"/>
              </a:rPr>
              <a:t>di</a:t>
            </a:r>
            <a:r>
              <a:rPr sz="1350" b="0" i="1" spc="555" dirty="0">
                <a:latin typeface="Times New Roman"/>
                <a:cs typeface="Times New Roman"/>
              </a:rPr>
              <a:t> </a:t>
            </a:r>
            <a:r>
              <a:rPr sz="1350" b="0" i="1" spc="254" dirty="0">
                <a:latin typeface="Times New Roman"/>
                <a:cs typeface="Times New Roman"/>
              </a:rPr>
              <a:t>ristor</a:t>
            </a:r>
            <a:r>
              <a:rPr sz="1350" b="0" i="1" spc="-95" dirty="0">
                <a:latin typeface="Times New Roman"/>
                <a:cs typeface="Times New Roman"/>
              </a:rPr>
              <a:t> </a:t>
            </a:r>
            <a:r>
              <a:rPr sz="1350" b="0" i="1" spc="270" dirty="0">
                <a:latin typeface="Times New Roman"/>
                <a:cs typeface="Times New Roman"/>
              </a:rPr>
              <a:t>anti,</a:t>
            </a:r>
            <a:r>
              <a:rPr sz="1350" b="0" i="1" spc="555" dirty="0">
                <a:latin typeface="Times New Roman"/>
                <a:cs typeface="Times New Roman"/>
              </a:rPr>
              <a:t> </a:t>
            </a:r>
            <a:r>
              <a:rPr sz="1350" b="0" i="1" spc="250" dirty="0">
                <a:latin typeface="Times New Roman"/>
                <a:cs typeface="Times New Roman"/>
              </a:rPr>
              <a:t>botteghe,</a:t>
            </a:r>
            <a:r>
              <a:rPr sz="1350" b="0" i="1" spc="555" dirty="0">
                <a:latin typeface="Times New Roman"/>
                <a:cs typeface="Times New Roman"/>
              </a:rPr>
              <a:t> </a:t>
            </a:r>
            <a:r>
              <a:rPr sz="1350" b="0" i="1" spc="195" dirty="0">
                <a:latin typeface="Times New Roman"/>
                <a:cs typeface="Times New Roman"/>
              </a:rPr>
              <a:t>pr</a:t>
            </a:r>
            <a:r>
              <a:rPr sz="1350" b="0" i="1" spc="-95" dirty="0">
                <a:latin typeface="Times New Roman"/>
                <a:cs typeface="Times New Roman"/>
              </a:rPr>
              <a:t> </a:t>
            </a:r>
            <a:r>
              <a:rPr sz="1350" b="0" i="1" spc="265" dirty="0">
                <a:latin typeface="Times New Roman"/>
                <a:cs typeface="Times New Roman"/>
              </a:rPr>
              <a:t>odotti</a:t>
            </a:r>
            <a:r>
              <a:rPr sz="1350" b="0" i="1" spc="555" dirty="0">
                <a:latin typeface="Times New Roman"/>
                <a:cs typeface="Times New Roman"/>
              </a:rPr>
              <a:t> </a:t>
            </a:r>
            <a:r>
              <a:rPr sz="1350" b="0" i="1" spc="265" dirty="0">
                <a:latin typeface="Times New Roman"/>
                <a:cs typeface="Times New Roman"/>
              </a:rPr>
              <a:t>tipici</a:t>
            </a:r>
            <a:r>
              <a:rPr sz="1350" b="0" i="1" spc="-70" dirty="0">
                <a:latin typeface="Times New Roman"/>
                <a:cs typeface="Times New Roman"/>
              </a:rPr>
              <a:t> </a:t>
            </a:r>
            <a:endParaRPr sz="135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805" y="8186695"/>
            <a:ext cx="1599780" cy="163801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339027" y="10342313"/>
            <a:ext cx="1415415" cy="0"/>
          </a:xfrm>
          <a:custGeom>
            <a:avLst/>
            <a:gdLst/>
            <a:ahLst/>
            <a:cxnLst/>
            <a:rect l="l" t="t" r="r" b="b"/>
            <a:pathLst>
              <a:path w="1415414">
                <a:moveTo>
                  <a:pt x="0" y="0"/>
                </a:moveTo>
                <a:lnTo>
                  <a:pt x="1415338" y="0"/>
                </a:lnTo>
              </a:path>
            </a:pathLst>
          </a:custGeom>
          <a:ln w="3175">
            <a:solidFill>
              <a:srgbClr val="911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344" y="10106368"/>
            <a:ext cx="315395" cy="48731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132190" y="10061228"/>
            <a:ext cx="973455" cy="617855"/>
            <a:chOff x="1132190" y="10061228"/>
            <a:chExt cx="973455" cy="61785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2190" y="10363931"/>
              <a:ext cx="926008" cy="3146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7396" y="10061228"/>
              <a:ext cx="958234" cy="27311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042291" y="10033740"/>
            <a:ext cx="0" cy="648335"/>
          </a:xfrm>
          <a:custGeom>
            <a:avLst/>
            <a:gdLst/>
            <a:ahLst/>
            <a:cxnLst/>
            <a:rect l="l" t="t" r="r" b="b"/>
            <a:pathLst>
              <a:path h="648334">
                <a:moveTo>
                  <a:pt x="0" y="0"/>
                </a:moveTo>
                <a:lnTo>
                  <a:pt x="0" y="647788"/>
                </a:lnTo>
              </a:path>
            </a:pathLst>
          </a:custGeom>
          <a:ln w="3175">
            <a:solidFill>
              <a:srgbClr val="911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21901" y="10209898"/>
            <a:ext cx="1587430" cy="52815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0" y="266702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02905" y="266702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95870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02905" y="1095870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6700" y="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6700" y="1103490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6705" y="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26705" y="1103490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45057" y="9730202"/>
            <a:ext cx="3403600" cy="77406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695325" marR="5080" indent="-683260">
              <a:lnSpc>
                <a:spcPts val="1200"/>
              </a:lnSpc>
              <a:spcBef>
                <a:spcPts val="229"/>
              </a:spcBef>
            </a:pPr>
            <a:r>
              <a:rPr sz="1050" b="1" spc="100" dirty="0">
                <a:solidFill>
                  <a:srgbClr val="8D1820"/>
                </a:solidFill>
                <a:latin typeface="Arial"/>
                <a:cs typeface="Arial"/>
              </a:rPr>
              <a:t>•</a:t>
            </a:r>
            <a:r>
              <a:rPr sz="1050" b="1" spc="-15" dirty="0">
                <a:solidFill>
                  <a:srgbClr val="8D1820"/>
                </a:solidFill>
                <a:latin typeface="Arial"/>
                <a:cs typeface="Arial"/>
              </a:rPr>
              <a:t> </a:t>
            </a:r>
            <a:r>
              <a:rPr sz="1050" spc="50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8D1820"/>
                </a:solidFill>
                <a:latin typeface="Times New Roman"/>
                <a:cs typeface="Times New Roman"/>
              </a:rPr>
              <a:t>U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1050" spc="4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8D1820"/>
                </a:solidFill>
                <a:latin typeface="Times New Roman"/>
                <a:cs typeface="Times New Roman"/>
              </a:rPr>
              <a:t>O </a:t>
            </a:r>
            <a:r>
              <a:rPr sz="1050" spc="229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8D1820"/>
                </a:solidFill>
                <a:latin typeface="Times New Roman"/>
                <a:cs typeface="Times New Roman"/>
              </a:rPr>
              <a:t>I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8D1820"/>
                </a:solidFill>
                <a:latin typeface="Times New Roman"/>
                <a:cs typeface="Times New Roman"/>
              </a:rPr>
              <a:t>L</a:t>
            </a:r>
            <a:r>
              <a:rPr sz="1050" spc="3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60" dirty="0">
                <a:solidFill>
                  <a:srgbClr val="8D1820"/>
                </a:solidFill>
                <a:latin typeface="Times New Roman"/>
                <a:cs typeface="Times New Roman"/>
              </a:rPr>
              <a:t>B</a:t>
            </a:r>
            <a:r>
              <a:rPr sz="1050" spc="-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65" dirty="0">
                <a:solidFill>
                  <a:srgbClr val="8D1820"/>
                </a:solidFill>
                <a:latin typeface="Times New Roman"/>
                <a:cs typeface="Times New Roman"/>
              </a:rPr>
              <a:t>U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8D1820"/>
                </a:solidFill>
                <a:latin typeface="Times New Roman"/>
                <a:cs typeface="Times New Roman"/>
              </a:rPr>
              <a:t>O </a:t>
            </a:r>
            <a:r>
              <a:rPr sz="1050" spc="2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40" dirty="0">
                <a:solidFill>
                  <a:srgbClr val="8D1820"/>
                </a:solidFill>
                <a:latin typeface="Times New Roman"/>
                <a:cs typeface="Times New Roman"/>
              </a:rPr>
              <a:t>D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8D1820"/>
                </a:solidFill>
                <a:latin typeface="Times New Roman"/>
                <a:cs typeface="Times New Roman"/>
              </a:rPr>
              <a:t>L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45" dirty="0">
                <a:solidFill>
                  <a:srgbClr val="8D1820"/>
                </a:solidFill>
                <a:latin typeface="Times New Roman"/>
                <a:cs typeface="Times New Roman"/>
              </a:rPr>
              <a:t>L</a:t>
            </a:r>
            <a:r>
              <a:rPr sz="105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8D1820"/>
                </a:solidFill>
                <a:latin typeface="Times New Roman"/>
                <a:cs typeface="Times New Roman"/>
              </a:rPr>
              <a:t>A</a:t>
            </a:r>
            <a:r>
              <a:rPr sz="1050" spc="29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rgbClr val="8D1820"/>
                </a:solidFill>
                <a:latin typeface="Times New Roman"/>
                <a:cs typeface="Times New Roman"/>
              </a:rPr>
              <a:t>R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rgbClr val="8D1820"/>
                </a:solidFill>
                <a:latin typeface="Times New Roman"/>
                <a:cs typeface="Times New Roman"/>
              </a:rPr>
              <a:t>G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8D1820"/>
                </a:solidFill>
                <a:latin typeface="Times New Roman"/>
                <a:cs typeface="Times New Roman"/>
              </a:rPr>
              <a:t>I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35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1050" spc="2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b="1" spc="100" dirty="0">
                <a:solidFill>
                  <a:srgbClr val="8D1820"/>
                </a:solidFill>
                <a:latin typeface="Arial"/>
                <a:cs typeface="Arial"/>
              </a:rPr>
              <a:t>• </a:t>
            </a:r>
            <a:r>
              <a:rPr sz="1050" b="1" spc="-280" dirty="0">
                <a:solidFill>
                  <a:srgbClr val="8D1820"/>
                </a:solidFill>
                <a:latin typeface="Arial"/>
                <a:cs typeface="Arial"/>
              </a:rPr>
              <a:t> </a:t>
            </a:r>
            <a:r>
              <a:rPr sz="1050" spc="-15" dirty="0">
                <a:solidFill>
                  <a:srgbClr val="8D1820"/>
                </a:solidFill>
                <a:latin typeface="Times New Roman"/>
                <a:cs typeface="Times New Roman"/>
              </a:rPr>
              <a:t>w</a:t>
            </a:r>
            <a:r>
              <a:rPr sz="1050" spc="3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15" dirty="0">
                <a:solidFill>
                  <a:srgbClr val="8D1820"/>
                </a:solidFill>
                <a:latin typeface="Times New Roman"/>
                <a:cs typeface="Times New Roman"/>
              </a:rPr>
              <a:t>w</a:t>
            </a:r>
            <a:r>
              <a:rPr sz="1050" spc="3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15" dirty="0">
                <a:solidFill>
                  <a:srgbClr val="8D1820"/>
                </a:solidFill>
                <a:latin typeface="Times New Roman"/>
                <a:cs typeface="Times New Roman"/>
              </a:rPr>
              <a:t>w</a:t>
            </a:r>
            <a:r>
              <a:rPr sz="1050" spc="-6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8D1820"/>
                </a:solidFill>
                <a:latin typeface="Times New Roman"/>
                <a:cs typeface="Times New Roman"/>
              </a:rPr>
              <a:t>.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8D1820"/>
                </a:solidFill>
                <a:latin typeface="Times New Roman"/>
                <a:cs typeface="Times New Roman"/>
              </a:rPr>
              <a:t>v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40" dirty="0">
                <a:solidFill>
                  <a:srgbClr val="8D182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r>
              <a:rPr sz="105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8D1820"/>
                </a:solidFill>
                <a:latin typeface="Times New Roman"/>
                <a:cs typeface="Times New Roman"/>
              </a:rPr>
              <a:t>r</a:t>
            </a:r>
            <a:r>
              <a:rPr sz="105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8D1820"/>
                </a:solidFill>
                <a:latin typeface="Times New Roman"/>
                <a:cs typeface="Times New Roman"/>
              </a:rPr>
              <a:t>i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1050" spc="1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35" dirty="0">
                <a:solidFill>
                  <a:srgbClr val="8D1820"/>
                </a:solidFill>
                <a:latin typeface="Times New Roman"/>
                <a:cs typeface="Times New Roman"/>
              </a:rPr>
              <a:t>a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8D1820"/>
                </a:solidFill>
                <a:latin typeface="Times New Roman"/>
                <a:cs typeface="Times New Roman"/>
              </a:rPr>
              <a:t>.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t </a:t>
            </a:r>
            <a:r>
              <a:rPr sz="1050" spc="30" dirty="0">
                <a:solidFill>
                  <a:srgbClr val="8D1820"/>
                </a:solidFill>
                <a:latin typeface="Times New Roman"/>
                <a:cs typeface="Times New Roman"/>
              </a:rPr>
              <a:t>o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8D1820"/>
                </a:solidFill>
                <a:latin typeface="Times New Roman"/>
                <a:cs typeface="Times New Roman"/>
              </a:rPr>
              <a:t>s</a:t>
            </a:r>
            <a:r>
              <a:rPr sz="1050" spc="2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8D1820"/>
                </a:solidFill>
                <a:latin typeface="Times New Roman"/>
                <a:cs typeface="Times New Roman"/>
              </a:rPr>
              <a:t>c</a:t>
            </a:r>
            <a:r>
              <a:rPr sz="1050" spc="2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8D1820"/>
                </a:solidFill>
                <a:latin typeface="Times New Roman"/>
                <a:cs typeface="Times New Roman"/>
              </a:rPr>
              <a:t>a </a:t>
            </a:r>
            <a:r>
              <a:rPr sz="1050" spc="70" dirty="0">
                <a:solidFill>
                  <a:srgbClr val="8D1820"/>
                </a:solidFill>
                <a:latin typeface="Times New Roman"/>
                <a:cs typeface="Times New Roman"/>
              </a:rPr>
              <a:t>n</a:t>
            </a:r>
            <a:r>
              <a:rPr sz="1050" spc="15" dirty="0">
                <a:solidFill>
                  <a:srgbClr val="8D1820"/>
                </a:solidFill>
                <a:latin typeface="Times New Roman"/>
                <a:cs typeface="Times New Roman"/>
              </a:rPr>
              <a:t> a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rgbClr val="8D1820"/>
                </a:solidFill>
                <a:latin typeface="Times New Roman"/>
                <a:cs typeface="Times New Roman"/>
              </a:rPr>
              <a:t>.</a:t>
            </a:r>
            <a:r>
              <a:rPr sz="1050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8D1820"/>
                </a:solidFill>
                <a:latin typeface="Times New Roman"/>
                <a:cs typeface="Times New Roman"/>
              </a:rPr>
              <a:t>i</a:t>
            </a:r>
            <a:r>
              <a:rPr sz="1050" spc="5" dirty="0">
                <a:solidFill>
                  <a:srgbClr val="8D1820"/>
                </a:solidFill>
                <a:latin typeface="Times New Roman"/>
                <a:cs typeface="Times New Roman"/>
              </a:rPr>
              <a:t> </a:t>
            </a:r>
            <a:r>
              <a:rPr sz="1050" spc="40" dirty="0">
                <a:solidFill>
                  <a:srgbClr val="8D1820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  <a:p>
            <a:pPr marL="1078230">
              <a:lnSpc>
                <a:spcPct val="100000"/>
              </a:lnSpc>
              <a:spcBef>
                <a:spcPts val="915"/>
              </a:spcBef>
            </a:pP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I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828486"/>
                </a:solidFill>
                <a:latin typeface="Times New Roman"/>
                <a:cs typeface="Times New Roman"/>
              </a:rPr>
              <a:t>G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105" dirty="0">
                <a:solidFill>
                  <a:srgbClr val="828486"/>
                </a:solidFill>
                <a:latin typeface="Times New Roman"/>
                <a:cs typeface="Times New Roman"/>
              </a:rPr>
              <a:t>@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60" dirty="0">
                <a:solidFill>
                  <a:srgbClr val="828486"/>
                </a:solidFill>
                <a:latin typeface="Times New Roman"/>
                <a:cs typeface="Times New Roman"/>
              </a:rPr>
              <a:t>v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e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t</a:t>
            </a:r>
            <a:r>
              <a:rPr sz="800" spc="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828486"/>
                </a:solidFill>
                <a:latin typeface="Times New Roman"/>
                <a:cs typeface="Times New Roman"/>
              </a:rPr>
              <a:t>r</a:t>
            </a:r>
            <a:r>
              <a:rPr sz="800" spc="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828486"/>
                </a:solidFill>
                <a:latin typeface="Times New Roman"/>
                <a:cs typeface="Times New Roman"/>
              </a:rPr>
              <a:t>i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828486"/>
                </a:solidFill>
                <a:latin typeface="Times New Roman"/>
                <a:cs typeface="Times New Roman"/>
              </a:rPr>
              <a:t>n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a</a:t>
            </a:r>
            <a:r>
              <a:rPr sz="800" spc="-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828486"/>
                </a:solidFill>
                <a:latin typeface="Times New Roman"/>
                <a:cs typeface="Times New Roman"/>
              </a:rPr>
              <a:t>t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o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s</a:t>
            </a:r>
            <a:r>
              <a:rPr sz="800" spc="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828486"/>
                </a:solidFill>
                <a:latin typeface="Times New Roman"/>
                <a:cs typeface="Times New Roman"/>
              </a:rPr>
              <a:t>c</a:t>
            </a:r>
            <a:r>
              <a:rPr sz="800" spc="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a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35" dirty="0">
                <a:solidFill>
                  <a:srgbClr val="828486"/>
                </a:solidFill>
                <a:latin typeface="Times New Roman"/>
                <a:cs typeface="Times New Roman"/>
              </a:rPr>
              <a:t>n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  <a:p>
            <a:pPr marL="1017269">
              <a:lnSpc>
                <a:spcPct val="100000"/>
              </a:lnSpc>
              <a:spcBef>
                <a:spcPts val="400"/>
              </a:spcBef>
            </a:pPr>
            <a:r>
              <a:rPr sz="800" spc="20" dirty="0">
                <a:solidFill>
                  <a:srgbClr val="828486"/>
                </a:solidFill>
                <a:latin typeface="Times New Roman"/>
                <a:cs typeface="Times New Roman"/>
              </a:rPr>
              <a:t>#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828486"/>
                </a:solidFill>
                <a:latin typeface="Times New Roman"/>
                <a:cs typeface="Times New Roman"/>
              </a:rPr>
              <a:t>u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828486"/>
                </a:solidFill>
                <a:latin typeface="Times New Roman"/>
                <a:cs typeface="Times New Roman"/>
              </a:rPr>
              <a:t>n</a:t>
            </a:r>
            <a:r>
              <a:rPr sz="800" spc="-1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828486"/>
                </a:solidFill>
                <a:latin typeface="Times New Roman"/>
                <a:cs typeface="Times New Roman"/>
              </a:rPr>
              <a:t>v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828486"/>
                </a:solidFill>
                <a:latin typeface="Times New Roman"/>
                <a:cs typeface="Times New Roman"/>
              </a:rPr>
              <a:t>i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a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828486"/>
                </a:solidFill>
                <a:latin typeface="Times New Roman"/>
                <a:cs typeface="Times New Roman"/>
              </a:rPr>
              <a:t>g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828486"/>
                </a:solidFill>
                <a:latin typeface="Times New Roman"/>
                <a:cs typeface="Times New Roman"/>
              </a:rPr>
              <a:t>g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i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o</a:t>
            </a:r>
            <a:r>
              <a:rPr sz="800" spc="-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35" dirty="0">
                <a:solidFill>
                  <a:srgbClr val="828486"/>
                </a:solidFill>
                <a:latin typeface="Times New Roman"/>
                <a:cs typeface="Times New Roman"/>
              </a:rPr>
              <a:t>n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828486"/>
                </a:solidFill>
                <a:latin typeface="Times New Roman"/>
                <a:cs typeface="Times New Roman"/>
              </a:rPr>
              <a:t>e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828486"/>
                </a:solidFill>
                <a:latin typeface="Times New Roman"/>
                <a:cs typeface="Times New Roman"/>
              </a:rPr>
              <a:t>l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828486"/>
                </a:solidFill>
                <a:latin typeface="Times New Roman"/>
                <a:cs typeface="Times New Roman"/>
              </a:rPr>
              <a:t>v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828486"/>
                </a:solidFill>
                <a:latin typeface="Times New Roman"/>
                <a:cs typeface="Times New Roman"/>
              </a:rPr>
              <a:t>i</a:t>
            </a:r>
            <a:r>
              <a:rPr sz="800" spc="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a </a:t>
            </a:r>
            <a:r>
              <a:rPr sz="800" spc="-30" dirty="0">
                <a:solidFill>
                  <a:srgbClr val="828486"/>
                </a:solidFill>
                <a:latin typeface="Times New Roman"/>
                <a:cs typeface="Times New Roman"/>
              </a:rPr>
              <a:t>g</a:t>
            </a:r>
            <a:r>
              <a:rPr sz="800" spc="10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828486"/>
                </a:solidFill>
                <a:latin typeface="Times New Roman"/>
                <a:cs typeface="Times New Roman"/>
              </a:rPr>
              <a:t>g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i</a:t>
            </a:r>
            <a:r>
              <a:rPr sz="800" spc="-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828486"/>
                </a:solidFill>
                <a:latin typeface="Times New Roman"/>
                <a:cs typeface="Times New Roman"/>
              </a:rPr>
              <a:t>o</a:t>
            </a:r>
            <a:r>
              <a:rPr sz="800" spc="5" dirty="0">
                <a:solidFill>
                  <a:srgbClr val="828486"/>
                </a:solidFill>
                <a:latin typeface="Times New Roman"/>
                <a:cs typeface="Times New Roman"/>
              </a:rPr>
              <a:t> 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D240C2AC-5D0F-3F1B-7936-7726126DC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1514" y="80048"/>
            <a:ext cx="8221413" cy="11145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B3143C-D5A2-942B-B225-4CDE4796F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18" y="3031236"/>
            <a:ext cx="6881812" cy="677108"/>
          </a:xfrm>
        </p:spPr>
        <p:txBody>
          <a:bodyPr/>
          <a:lstStyle/>
          <a:p>
            <a:r>
              <a:rPr lang="it-IT" sz="4400" dirty="0">
                <a:solidFill>
                  <a:schemeClr val="accent2">
                    <a:lumMod val="75000"/>
                  </a:schemeClr>
                </a:solidFill>
              </a:rPr>
              <a:t>CHI SI PUO’ ISCRIVERE?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73DDB6-F375-50F3-C4EF-CB9BC2589D1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214437" y="4089400"/>
            <a:ext cx="5667375" cy="3385542"/>
          </a:xfrm>
          <a:noFill/>
        </p:spPr>
        <p:txBody>
          <a:bodyPr/>
          <a:lstStyle/>
          <a:p>
            <a:r>
              <a:rPr lang="it-IT" sz="4400" b="1" i="1" dirty="0">
                <a:solidFill>
                  <a:schemeClr val="accent2">
                    <a:lumMod val="75000"/>
                  </a:schemeClr>
                </a:solidFill>
                <a:latin typeface="Bodoni MT" panose="02070603080606020203" pitchFamily="18" charset="0"/>
              </a:rPr>
              <a:t>Chiunque offra esperienze enogastronomiche sia del commercio che dell’agricoltura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5787E5-0929-0E84-202B-64F92A45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7670800"/>
            <a:ext cx="3124299" cy="32076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9138647-5182-FCF3-5C09-CA42F62D0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5" y="268648"/>
            <a:ext cx="6301589" cy="27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912A6-7D03-6E4E-E358-C301F5308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18" y="2133092"/>
            <a:ext cx="6881812" cy="3000821"/>
          </a:xfrm>
        </p:spPr>
        <p:txBody>
          <a:bodyPr/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ADESIONE COMPLETAMENTE GRATUITA..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In cambio di</a:t>
            </a:r>
            <a:br>
              <a:rPr lang="it-IT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it-IT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it-IT" dirty="0">
                <a:solidFill>
                  <a:schemeClr val="accent2">
                    <a:lumMod val="75000"/>
                  </a:schemeClr>
                </a:solidFill>
              </a:rPr>
            </a:b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24D058-C288-952A-5286-2734EA1556A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00871" y="3784601"/>
            <a:ext cx="6280942" cy="9848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VISIBILITA’ SU SITO VISIT TUSCANY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3ED519B-3468-1720-2CAD-3C05ECFEA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0" y="8520238"/>
            <a:ext cx="2457474" cy="25230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E9C3C73-9D02-B039-F3BA-F88B81BD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5" y="268648"/>
            <a:ext cx="6301589" cy="186444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A721DC-33FE-4ED4-3DE3-8DDDCC77C73E}"/>
              </a:ext>
            </a:extLst>
          </p:cNvPr>
          <p:cNvSpPr txBox="1"/>
          <p:nvPr/>
        </p:nvSpPr>
        <p:spPr>
          <a:xfrm>
            <a:off x="463550" y="4330700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TUTTE LE AZIONI CHE TPT METTE IN CAMPO PRENDONO IN CONSIDERAZIONE SOLO E SOLTANTO CHI ADERISCE A VETRINA TOSCANA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1764214-7AE0-FC93-B36C-D150829B4247}"/>
              </a:ext>
            </a:extLst>
          </p:cNvPr>
          <p:cNvSpPr txBox="1"/>
          <p:nvPr/>
        </p:nvSpPr>
        <p:spPr>
          <a:xfrm>
            <a:off x="768350" y="7213600"/>
            <a:ext cx="611346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sz="39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mbria"/>
                <a:ea typeface="+mj-ea"/>
              </a:rPr>
              <a:t>Il tema non è uso prodotti toscani ma .. IO CUCINO TOSCANO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635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760ADF-E5AB-F75C-8A36-E7FB88B5A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781" y="2357661"/>
            <a:ext cx="6881812" cy="1107996"/>
          </a:xfrm>
        </p:spPr>
        <p:txBody>
          <a:bodyPr/>
          <a:lstStyle/>
          <a:p>
            <a:r>
              <a:rPr lang="it-IT" sz="3600" dirty="0">
                <a:solidFill>
                  <a:schemeClr val="accent2">
                    <a:lumMod val="75000"/>
                  </a:schemeClr>
                </a:solidFill>
              </a:rPr>
              <a:t>LA REGIONE FINANZIA GLI EVNTI TERRITORIALI CON I CAT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D994E0-BBC5-5C86-74FC-EC7233EAAE7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844550" y="5613400"/>
            <a:ext cx="5667375" cy="2462213"/>
          </a:xfrm>
        </p:spPr>
        <p:txBody>
          <a:bodyPr/>
          <a:lstStyle/>
          <a:p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NEI PROSSIMI  MESI CALENDARIO RICCO DI EVENTI CHE SARANNO DIFFUSI ATTRAVERSO TUTTI I  NOSTRI CANALI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C2BAFA-7076-A2F8-2579-6C409F7CA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0" y="8520238"/>
            <a:ext cx="2457474" cy="252300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944233-81FD-AD70-9197-2D9413C2F17B}"/>
              </a:ext>
            </a:extLst>
          </p:cNvPr>
          <p:cNvSpPr txBox="1"/>
          <p:nvPr/>
        </p:nvSpPr>
        <p:spPr>
          <a:xfrm>
            <a:off x="1082687" y="4009298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APPROVATI I PROGETTI DI VETRINA TOSCANA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4F53E3-E728-EEE6-39DF-85EC0FC41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42" y="237954"/>
            <a:ext cx="6301589" cy="18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8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5B71C6-046F-1870-BD1E-67B2FB845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18" y="2260600"/>
            <a:ext cx="6881812" cy="600164"/>
          </a:xfrm>
        </p:spPr>
        <p:txBody>
          <a:bodyPr/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SVILUPPO DEL PROGETTO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726D6FF-3889-1C37-FB32-F302238BAF5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844548" y="3042208"/>
            <a:ext cx="5667375" cy="738664"/>
          </a:xfrm>
        </p:spPr>
        <p:txBody>
          <a:bodyPr/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PUNTIAMO AD AUMENTARE LE OLTRE 2000 IMPRESE GIA’ ISCRITTE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FFD59A-C6B3-B300-FFF5-95BCE0C64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42" y="237954"/>
            <a:ext cx="6301589" cy="186444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2805C66-FD3F-1EC9-66BC-1A8F55C44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0" y="8520238"/>
            <a:ext cx="2457474" cy="25230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50DC62-2B57-0FC5-BE93-00D7A4C20403}"/>
              </a:ext>
            </a:extLst>
          </p:cNvPr>
          <p:cNvSpPr txBox="1"/>
          <p:nvPr/>
        </p:nvSpPr>
        <p:spPr>
          <a:xfrm>
            <a:off x="527442" y="4634504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CAMPAGNA PROMOZIONALE DEDICATA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28A5FC-BF5D-032F-0B3A-43E861B4FE5C}"/>
              </a:ext>
            </a:extLst>
          </p:cNvPr>
          <p:cNvSpPr txBox="1"/>
          <p:nvPr/>
        </p:nvSpPr>
        <p:spPr>
          <a:xfrm>
            <a:off x="705008" y="5715240"/>
            <a:ext cx="6409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VIDEO PROMOZIONALI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007054-6145-7026-EE00-8BA0DC41A612}"/>
              </a:ext>
            </a:extLst>
          </p:cNvPr>
          <p:cNvSpPr txBox="1"/>
          <p:nvPr/>
        </p:nvSpPr>
        <p:spPr>
          <a:xfrm>
            <a:off x="743822" y="6393650"/>
            <a:ext cx="6644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PUBBLICAZIONI CON ALTRI PATNER </a:t>
            </a: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Slow Food 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B94F26-4574-4576-7559-F3A195B70A52}"/>
              </a:ext>
            </a:extLst>
          </p:cNvPr>
          <p:cNvSpPr txBox="1"/>
          <p:nvPr/>
        </p:nvSpPr>
        <p:spPr>
          <a:xfrm>
            <a:off x="765412" y="7485462"/>
            <a:ext cx="6644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PUBBLICAZIONI in chiave sostenibile Happy Camper </a:t>
            </a:r>
          </a:p>
        </p:txBody>
      </p:sp>
    </p:spTree>
    <p:extLst>
      <p:ext uri="{BB962C8B-B14F-4D97-AF65-F5344CB8AC3E}">
        <p14:creationId xmlns:p14="http://schemas.microsoft.com/office/powerpoint/2010/main" val="374868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6E3AE0-5EF8-B1B6-72AF-6F389FEF6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330" y="2696578"/>
            <a:ext cx="6881812" cy="1200329"/>
          </a:xfrm>
        </p:spPr>
        <p:txBody>
          <a:bodyPr/>
          <a:lstStyle/>
          <a:p>
            <a:pPr algn="ctr"/>
            <a:r>
              <a:rPr lang="it-IT" b="0" dirty="0">
                <a:solidFill>
                  <a:schemeClr val="accent2">
                    <a:lumMod val="75000"/>
                  </a:schemeClr>
                </a:solidFill>
              </a:rPr>
              <a:t>PROGETTO DI TURISMO </a:t>
            </a:r>
            <a:br>
              <a:rPr lang="it-IT" b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SOSTENIBILE </a:t>
            </a:r>
            <a:endParaRPr lang="it-IT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DCE6F5-A835-6599-A6FE-9130227C815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211262" y="4564443"/>
            <a:ext cx="5667375" cy="2400657"/>
          </a:xfrm>
        </p:spPr>
        <p:txBody>
          <a:bodyPr/>
          <a:lstStyle/>
          <a:p>
            <a:r>
              <a:rPr lang="it-IT" sz="39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PRODOTTI</a:t>
            </a:r>
          </a:p>
          <a:p>
            <a:endParaRPr lang="it-IT" sz="39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9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TERRITORIALI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9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STAGIONALI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29701A-FB32-7866-92C9-0ECEE2815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0" y="8520238"/>
            <a:ext cx="2457474" cy="25230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0E51237-03EA-91D3-A411-39FC5E1FF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42" y="237954"/>
            <a:ext cx="6301589" cy="18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3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510</Words>
  <Application>Microsoft Office PowerPoint</Application>
  <PresentationFormat>Personalizzato</PresentationFormat>
  <Paragraphs>44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Bodoni MT</vt:lpstr>
      <vt:lpstr>Britannic Bold</vt:lpstr>
      <vt:lpstr>Calibri</vt:lpstr>
      <vt:lpstr>Cambria</vt:lpstr>
      <vt:lpstr>Times New Roman</vt:lpstr>
      <vt:lpstr>Office Theme</vt:lpstr>
      <vt:lpstr>Presentazione standard di PowerPoint</vt:lpstr>
      <vt:lpstr>Presentazione standard di PowerPoint</vt:lpstr>
      <vt:lpstr>MANIFESTO DEI VALORI non più disciplinare</vt:lpstr>
      <vt:lpstr>è un viaggio nel viaggio alla scoperta di ristor anti, botteghe, pr odotti tipici </vt:lpstr>
      <vt:lpstr>CHI SI PUO’ ISCRIVERE? </vt:lpstr>
      <vt:lpstr>ADESIONE COMPLETAMENTE GRATUITA.. In cambio di   </vt:lpstr>
      <vt:lpstr>LA REGIONE FINANZIA GLI EVNTI TERRITORIALI CON I CAT</vt:lpstr>
      <vt:lpstr>SVILUPPO DEL PROGETTO</vt:lpstr>
      <vt:lpstr>PROGETTO DI TURISMO  SOSTENIBILE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Claudia Pelli</dc:creator>
  <cp:lastModifiedBy>Claudia Pelli</cp:lastModifiedBy>
  <cp:revision>2</cp:revision>
  <dcterms:created xsi:type="dcterms:W3CDTF">2023-05-29T22:19:54Z</dcterms:created>
  <dcterms:modified xsi:type="dcterms:W3CDTF">2023-05-29T23:10:08Z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Adobe InDesign 17.1 (Windows)</vt:lpwstr>
  </property>
  <property fmtid="{D5CDD505-2E9C-101B-9397-08002B2CF9AE}" pid="4" name="LastSaved">
    <vt:filetime>2023-05-29T00:00:00Z</vt:filetime>
  </property>
</Properties>
</file>